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sldIdLst>
    <p:sldId id="256" r:id="rId2"/>
    <p:sldId id="257" r:id="rId3"/>
    <p:sldId id="263" r:id="rId4"/>
    <p:sldId id="259" r:id="rId5"/>
    <p:sldId id="261" r:id="rId6"/>
    <p:sldId id="270" r:id="rId7"/>
    <p:sldId id="264" r:id="rId8"/>
    <p:sldId id="268" r:id="rId9"/>
    <p:sldId id="267" r:id="rId10"/>
    <p:sldId id="269" r:id="rId11"/>
    <p:sldId id="266" r:id="rId12"/>
    <p:sldId id="26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6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D5206-B993-4B01-B7B8-083CCEE12A8B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CE03E89-8D99-4B46-A369-235F8D96A2DE}">
      <dgm:prSet phldrT="[Text]" phldr="0"/>
      <dgm:spPr/>
      <dgm:t>
        <a:bodyPr/>
        <a:lstStyle/>
        <a:p>
          <a:pPr rtl="0"/>
          <a:r>
            <a:rPr lang="en-GB">
              <a:latin typeface="Avenir Next LT Pro"/>
            </a:rPr>
            <a:t>Total Market $40000</a:t>
          </a:r>
          <a:endParaRPr lang="en-GB"/>
        </a:p>
      </dgm:t>
    </dgm:pt>
    <dgm:pt modelId="{41C454DF-7DDF-4C51-9F1E-7ABCC73165DB}" type="parTrans" cxnId="{26B7FE35-6FEB-4F80-ABF7-452DD0586C21}">
      <dgm:prSet/>
      <dgm:spPr/>
      <dgm:t>
        <a:bodyPr/>
        <a:lstStyle/>
        <a:p>
          <a:endParaRPr lang="en-GB"/>
        </a:p>
      </dgm:t>
    </dgm:pt>
    <dgm:pt modelId="{E3A9C254-49D7-4412-8124-EF9EA8370C19}" type="sibTrans" cxnId="{26B7FE35-6FEB-4F80-ABF7-452DD0586C21}">
      <dgm:prSet/>
      <dgm:spPr/>
      <dgm:t>
        <a:bodyPr/>
        <a:lstStyle/>
        <a:p>
          <a:endParaRPr lang="en-GB"/>
        </a:p>
      </dgm:t>
    </dgm:pt>
    <dgm:pt modelId="{9BBAEAC7-A438-41A8-BCDC-C5CDA915B9D3}">
      <dgm:prSet phldrT="[Text]" phldr="0"/>
      <dgm:spPr/>
      <dgm:t>
        <a:bodyPr/>
        <a:lstStyle/>
        <a:p>
          <a:pPr rtl="0"/>
          <a:r>
            <a:rPr lang="en-GB">
              <a:latin typeface="Avenir Next LT Pro"/>
            </a:rPr>
            <a:t>Serviceable Market $5000</a:t>
          </a:r>
          <a:endParaRPr lang="en-GB"/>
        </a:p>
      </dgm:t>
    </dgm:pt>
    <dgm:pt modelId="{D8005EF9-F93B-4C1F-8DC4-241E6E1BBFE5}" type="parTrans" cxnId="{FF88B6CA-F8E1-40ED-A9C8-F006741EC81E}">
      <dgm:prSet/>
      <dgm:spPr/>
      <dgm:t>
        <a:bodyPr/>
        <a:lstStyle/>
        <a:p>
          <a:endParaRPr lang="en-GB"/>
        </a:p>
      </dgm:t>
    </dgm:pt>
    <dgm:pt modelId="{80ABBFC1-8B3E-4326-A52B-1965A7FF4B02}" type="sibTrans" cxnId="{FF88B6CA-F8E1-40ED-A9C8-F006741EC81E}">
      <dgm:prSet/>
      <dgm:spPr/>
      <dgm:t>
        <a:bodyPr/>
        <a:lstStyle/>
        <a:p>
          <a:endParaRPr lang="en-GB"/>
        </a:p>
      </dgm:t>
    </dgm:pt>
    <dgm:pt modelId="{3F425D88-9468-4D4B-A639-C0525F9A2EE7}">
      <dgm:prSet phldrT="[Text]" phldr="0"/>
      <dgm:spPr/>
      <dgm:t>
        <a:bodyPr/>
        <a:lstStyle/>
        <a:p>
          <a:pPr rtl="0"/>
          <a:r>
            <a:rPr lang="en-GB">
              <a:latin typeface="Avenir Next LT Pro"/>
            </a:rPr>
            <a:t>Share Market $1000</a:t>
          </a:r>
          <a:endParaRPr lang="en-GB"/>
        </a:p>
      </dgm:t>
    </dgm:pt>
    <dgm:pt modelId="{EAD792FF-1C21-4915-86C6-3A39B4CFBE31}" type="parTrans" cxnId="{298D120B-3052-41B9-B03D-0A75DDF2943E}">
      <dgm:prSet/>
      <dgm:spPr/>
      <dgm:t>
        <a:bodyPr/>
        <a:lstStyle/>
        <a:p>
          <a:endParaRPr lang="en-GB"/>
        </a:p>
      </dgm:t>
    </dgm:pt>
    <dgm:pt modelId="{A43C36F4-2171-48C7-8E2E-08942F13A2C9}" type="sibTrans" cxnId="{298D120B-3052-41B9-B03D-0A75DDF2943E}">
      <dgm:prSet/>
      <dgm:spPr/>
      <dgm:t>
        <a:bodyPr/>
        <a:lstStyle/>
        <a:p>
          <a:endParaRPr lang="en-GB"/>
        </a:p>
      </dgm:t>
    </dgm:pt>
    <dgm:pt modelId="{E6DAB3B3-49B9-412A-97E1-59D9FF410846}" type="pres">
      <dgm:prSet presAssocID="{541D5206-B993-4B01-B7B8-083CCEE12A8B}" presName="Name0" presStyleCnt="0">
        <dgm:presLayoutVars>
          <dgm:dir/>
          <dgm:resizeHandles val="exact"/>
        </dgm:presLayoutVars>
      </dgm:prSet>
      <dgm:spPr/>
    </dgm:pt>
    <dgm:pt modelId="{0846966B-9FD7-47BF-8B00-8B7E477B5136}" type="pres">
      <dgm:prSet presAssocID="{8CE03E89-8D99-4B46-A369-235F8D96A2DE}" presName="node" presStyleLbl="node1" presStyleIdx="0" presStyleCnt="3">
        <dgm:presLayoutVars>
          <dgm:bulletEnabled val="1"/>
        </dgm:presLayoutVars>
      </dgm:prSet>
      <dgm:spPr>
        <a:solidFill>
          <a:schemeClr val="accent2">
            <a:lumMod val="75000"/>
          </a:schemeClr>
        </a:solidFill>
      </dgm:spPr>
    </dgm:pt>
    <dgm:pt modelId="{AE9177EC-BE4B-42E5-9B41-04DFF6E1345A}" type="pres">
      <dgm:prSet presAssocID="{E3A9C254-49D7-4412-8124-EF9EA8370C19}" presName="sibTrans" presStyleLbl="sibTrans2D1" presStyleIdx="0" presStyleCnt="3"/>
      <dgm:spPr>
        <a:solidFill>
          <a:schemeClr val="tx1"/>
        </a:solidFill>
      </dgm:spPr>
    </dgm:pt>
    <dgm:pt modelId="{74C79773-4131-4752-8037-AE88F216EFAE}" type="pres">
      <dgm:prSet presAssocID="{E3A9C254-49D7-4412-8124-EF9EA8370C19}" presName="connectorText" presStyleLbl="sibTrans2D1" presStyleIdx="0" presStyleCnt="3"/>
      <dgm:spPr/>
    </dgm:pt>
    <dgm:pt modelId="{6B257A4B-BECF-49F9-AEEF-42F3CEE03B31}" type="pres">
      <dgm:prSet presAssocID="{9BBAEAC7-A438-41A8-BCDC-C5CDA915B9D3}" presName="node" presStyleLbl="node1" presStyleIdx="1" presStyleCnt="3">
        <dgm:presLayoutVars>
          <dgm:bulletEnabled val="1"/>
        </dgm:presLayoutVars>
      </dgm:prSet>
      <dgm:spPr>
        <a:solidFill>
          <a:schemeClr val="accent3">
            <a:lumMod val="50000"/>
          </a:schemeClr>
        </a:solidFill>
      </dgm:spPr>
    </dgm:pt>
    <dgm:pt modelId="{37E97B92-9716-42EA-8F20-C4B4BFEDDCD5}" type="pres">
      <dgm:prSet presAssocID="{80ABBFC1-8B3E-4326-A52B-1965A7FF4B02}" presName="sibTrans" presStyleLbl="sibTrans2D1" presStyleIdx="1" presStyleCnt="3"/>
      <dgm:spPr>
        <a:solidFill>
          <a:schemeClr val="tx1"/>
        </a:solidFill>
      </dgm:spPr>
    </dgm:pt>
    <dgm:pt modelId="{AC813A1C-B7C9-4F41-B33F-55BE299C21E8}" type="pres">
      <dgm:prSet presAssocID="{80ABBFC1-8B3E-4326-A52B-1965A7FF4B02}" presName="connectorText" presStyleLbl="sibTrans2D1" presStyleIdx="1" presStyleCnt="3"/>
      <dgm:spPr/>
    </dgm:pt>
    <dgm:pt modelId="{DE85133D-BC12-4ADD-8614-32CE32605EAE}" type="pres">
      <dgm:prSet presAssocID="{3F425D88-9468-4D4B-A639-C0525F9A2EE7}" presName="node" presStyleLbl="node1" presStyleIdx="2" presStyleCnt="3">
        <dgm:presLayoutVars>
          <dgm:bulletEnabled val="1"/>
        </dgm:presLayoutVars>
      </dgm:prSet>
      <dgm:spPr>
        <a:solidFill>
          <a:srgbClr val="0070C0"/>
        </a:solidFill>
      </dgm:spPr>
    </dgm:pt>
    <dgm:pt modelId="{621E7271-8A59-4FC0-B56E-E51E935DD6A7}" type="pres">
      <dgm:prSet presAssocID="{A43C36F4-2171-48C7-8E2E-08942F13A2C9}" presName="sibTrans" presStyleLbl="sibTrans2D1" presStyleIdx="2" presStyleCnt="3"/>
      <dgm:spPr>
        <a:solidFill>
          <a:schemeClr val="tx1"/>
        </a:solidFill>
      </dgm:spPr>
    </dgm:pt>
    <dgm:pt modelId="{3CCAF239-C5B6-4C5E-B103-40F1823C5CC2}" type="pres">
      <dgm:prSet presAssocID="{A43C36F4-2171-48C7-8E2E-08942F13A2C9}" presName="connectorText" presStyleLbl="sibTrans2D1" presStyleIdx="2" presStyleCnt="3"/>
      <dgm:spPr/>
    </dgm:pt>
  </dgm:ptLst>
  <dgm:cxnLst>
    <dgm:cxn modelId="{298D120B-3052-41B9-B03D-0A75DDF2943E}" srcId="{541D5206-B993-4B01-B7B8-083CCEE12A8B}" destId="{3F425D88-9468-4D4B-A639-C0525F9A2EE7}" srcOrd="2" destOrd="0" parTransId="{EAD792FF-1C21-4915-86C6-3A39B4CFBE31}" sibTransId="{A43C36F4-2171-48C7-8E2E-08942F13A2C9}"/>
    <dgm:cxn modelId="{40AF9E16-4B4C-4895-90FE-F0D7D985C213}" type="presOf" srcId="{80ABBFC1-8B3E-4326-A52B-1965A7FF4B02}" destId="{37E97B92-9716-42EA-8F20-C4B4BFEDDCD5}" srcOrd="0" destOrd="0" presId="urn:microsoft.com/office/officeart/2005/8/layout/cycle7"/>
    <dgm:cxn modelId="{5636DF16-6FE3-4863-BB91-FA522AB1FD5C}" type="presOf" srcId="{80ABBFC1-8B3E-4326-A52B-1965A7FF4B02}" destId="{AC813A1C-B7C9-4F41-B33F-55BE299C21E8}" srcOrd="1" destOrd="0" presId="urn:microsoft.com/office/officeart/2005/8/layout/cycle7"/>
    <dgm:cxn modelId="{8A246423-18DC-4C8B-AEAA-E5D86F489672}" type="presOf" srcId="{A43C36F4-2171-48C7-8E2E-08942F13A2C9}" destId="{3CCAF239-C5B6-4C5E-B103-40F1823C5CC2}" srcOrd="1" destOrd="0" presId="urn:microsoft.com/office/officeart/2005/8/layout/cycle7"/>
    <dgm:cxn modelId="{26B7FE35-6FEB-4F80-ABF7-452DD0586C21}" srcId="{541D5206-B993-4B01-B7B8-083CCEE12A8B}" destId="{8CE03E89-8D99-4B46-A369-235F8D96A2DE}" srcOrd="0" destOrd="0" parTransId="{41C454DF-7DDF-4C51-9F1E-7ABCC73165DB}" sibTransId="{E3A9C254-49D7-4412-8124-EF9EA8370C19}"/>
    <dgm:cxn modelId="{05139E64-3BDC-415B-A0A9-122C5BF02509}" type="presOf" srcId="{8CE03E89-8D99-4B46-A369-235F8D96A2DE}" destId="{0846966B-9FD7-47BF-8B00-8B7E477B5136}" srcOrd="0" destOrd="0" presId="urn:microsoft.com/office/officeart/2005/8/layout/cycle7"/>
    <dgm:cxn modelId="{43491548-94C7-4524-AE00-643B2F0F38E7}" type="presOf" srcId="{541D5206-B993-4B01-B7B8-083CCEE12A8B}" destId="{E6DAB3B3-49B9-412A-97E1-59D9FF410846}" srcOrd="0" destOrd="0" presId="urn:microsoft.com/office/officeart/2005/8/layout/cycle7"/>
    <dgm:cxn modelId="{C4790350-B30C-4A9C-B3E1-72723287A3EC}" type="presOf" srcId="{E3A9C254-49D7-4412-8124-EF9EA8370C19}" destId="{AE9177EC-BE4B-42E5-9B41-04DFF6E1345A}" srcOrd="0" destOrd="0" presId="urn:microsoft.com/office/officeart/2005/8/layout/cycle7"/>
    <dgm:cxn modelId="{91515B77-367D-446A-9429-A2E96FD436CF}" type="presOf" srcId="{3F425D88-9468-4D4B-A639-C0525F9A2EE7}" destId="{DE85133D-BC12-4ADD-8614-32CE32605EAE}" srcOrd="0" destOrd="0" presId="urn:microsoft.com/office/officeart/2005/8/layout/cycle7"/>
    <dgm:cxn modelId="{C7F4588C-2126-4F4C-91B1-EB028393A0DC}" type="presOf" srcId="{E3A9C254-49D7-4412-8124-EF9EA8370C19}" destId="{74C79773-4131-4752-8037-AE88F216EFAE}" srcOrd="1" destOrd="0" presId="urn:microsoft.com/office/officeart/2005/8/layout/cycle7"/>
    <dgm:cxn modelId="{FF88B6CA-F8E1-40ED-A9C8-F006741EC81E}" srcId="{541D5206-B993-4B01-B7B8-083CCEE12A8B}" destId="{9BBAEAC7-A438-41A8-BCDC-C5CDA915B9D3}" srcOrd="1" destOrd="0" parTransId="{D8005EF9-F93B-4C1F-8DC4-241E6E1BBFE5}" sibTransId="{80ABBFC1-8B3E-4326-A52B-1965A7FF4B02}"/>
    <dgm:cxn modelId="{FD58D5E6-9565-4021-938F-390449802C56}" type="presOf" srcId="{9BBAEAC7-A438-41A8-BCDC-C5CDA915B9D3}" destId="{6B257A4B-BECF-49F9-AEEF-42F3CEE03B31}" srcOrd="0" destOrd="0" presId="urn:microsoft.com/office/officeart/2005/8/layout/cycle7"/>
    <dgm:cxn modelId="{2A941DF0-A667-4539-982D-04A21F7A08C7}" type="presOf" srcId="{A43C36F4-2171-48C7-8E2E-08942F13A2C9}" destId="{621E7271-8A59-4FC0-B56E-E51E935DD6A7}" srcOrd="0" destOrd="0" presId="urn:microsoft.com/office/officeart/2005/8/layout/cycle7"/>
    <dgm:cxn modelId="{95410B53-0F1E-4575-89CC-9459A7D1626B}" type="presParOf" srcId="{E6DAB3B3-49B9-412A-97E1-59D9FF410846}" destId="{0846966B-9FD7-47BF-8B00-8B7E477B5136}" srcOrd="0" destOrd="0" presId="urn:microsoft.com/office/officeart/2005/8/layout/cycle7"/>
    <dgm:cxn modelId="{38A7B3AC-0DB8-4E63-829C-57302B18B88C}" type="presParOf" srcId="{E6DAB3B3-49B9-412A-97E1-59D9FF410846}" destId="{AE9177EC-BE4B-42E5-9B41-04DFF6E1345A}" srcOrd="1" destOrd="0" presId="urn:microsoft.com/office/officeart/2005/8/layout/cycle7"/>
    <dgm:cxn modelId="{344EB8C9-B3B7-46E3-819C-53918DA4161B}" type="presParOf" srcId="{AE9177EC-BE4B-42E5-9B41-04DFF6E1345A}" destId="{74C79773-4131-4752-8037-AE88F216EFAE}" srcOrd="0" destOrd="0" presId="urn:microsoft.com/office/officeart/2005/8/layout/cycle7"/>
    <dgm:cxn modelId="{646875D2-DC5F-452F-AFA8-43C0879F6402}" type="presParOf" srcId="{E6DAB3B3-49B9-412A-97E1-59D9FF410846}" destId="{6B257A4B-BECF-49F9-AEEF-42F3CEE03B31}" srcOrd="2" destOrd="0" presId="urn:microsoft.com/office/officeart/2005/8/layout/cycle7"/>
    <dgm:cxn modelId="{D3951B05-35EF-48C4-B47B-BA27FA568D22}" type="presParOf" srcId="{E6DAB3B3-49B9-412A-97E1-59D9FF410846}" destId="{37E97B92-9716-42EA-8F20-C4B4BFEDDCD5}" srcOrd="3" destOrd="0" presId="urn:microsoft.com/office/officeart/2005/8/layout/cycle7"/>
    <dgm:cxn modelId="{7CC157B6-1003-4FA6-AEB2-666341F9788F}" type="presParOf" srcId="{37E97B92-9716-42EA-8F20-C4B4BFEDDCD5}" destId="{AC813A1C-B7C9-4F41-B33F-55BE299C21E8}" srcOrd="0" destOrd="0" presId="urn:microsoft.com/office/officeart/2005/8/layout/cycle7"/>
    <dgm:cxn modelId="{1A24DA31-853D-40B5-96E0-97A95785B347}" type="presParOf" srcId="{E6DAB3B3-49B9-412A-97E1-59D9FF410846}" destId="{DE85133D-BC12-4ADD-8614-32CE32605EAE}" srcOrd="4" destOrd="0" presId="urn:microsoft.com/office/officeart/2005/8/layout/cycle7"/>
    <dgm:cxn modelId="{7B5613F9-6F83-46C5-9D2C-E7004F096230}" type="presParOf" srcId="{E6DAB3B3-49B9-412A-97E1-59D9FF410846}" destId="{621E7271-8A59-4FC0-B56E-E51E935DD6A7}" srcOrd="5" destOrd="0" presId="urn:microsoft.com/office/officeart/2005/8/layout/cycle7"/>
    <dgm:cxn modelId="{7592BE97-E350-4DC9-A7DE-EAC63925395B}" type="presParOf" srcId="{621E7271-8A59-4FC0-B56E-E51E935DD6A7}" destId="{3CCAF239-C5B6-4C5E-B103-40F1823C5C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347AB-7BF2-4C4D-B7F0-C1C26122A2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244932F-F658-4792-B008-F142C05C5021}">
      <dgm:prSet/>
      <dgm:spPr/>
      <dgm:t>
        <a:bodyPr/>
        <a:lstStyle/>
        <a:p>
          <a:r>
            <a:rPr lang="en-GB"/>
            <a:t>First to market</a:t>
          </a:r>
          <a:endParaRPr lang="en-US"/>
        </a:p>
      </dgm:t>
    </dgm:pt>
    <dgm:pt modelId="{C992E2D3-5CFC-42C4-B3F8-FEE5D064F22A}" type="parTrans" cxnId="{6834BFB9-00F3-4689-B3AA-E4011ECEE1B4}">
      <dgm:prSet/>
      <dgm:spPr/>
      <dgm:t>
        <a:bodyPr/>
        <a:lstStyle/>
        <a:p>
          <a:endParaRPr lang="en-US"/>
        </a:p>
      </dgm:t>
    </dgm:pt>
    <dgm:pt modelId="{F7069443-357A-4C20-903C-28F41CAB4B29}" type="sibTrans" cxnId="{6834BFB9-00F3-4689-B3AA-E4011ECEE1B4}">
      <dgm:prSet/>
      <dgm:spPr/>
      <dgm:t>
        <a:bodyPr/>
        <a:lstStyle/>
        <a:p>
          <a:endParaRPr lang="en-US"/>
        </a:p>
      </dgm:t>
    </dgm:pt>
    <dgm:pt modelId="{95E3F332-0D31-4F38-A0E1-D428A5D9AD4F}">
      <dgm:prSet/>
      <dgm:spPr/>
      <dgm:t>
        <a:bodyPr/>
        <a:lstStyle/>
        <a:p>
          <a:r>
            <a:rPr lang="en-GB"/>
            <a:t>Easy of use</a:t>
          </a:r>
          <a:endParaRPr lang="en-US"/>
        </a:p>
      </dgm:t>
    </dgm:pt>
    <dgm:pt modelId="{62B30B68-63DC-4801-ABCE-9E8D1749137A}" type="parTrans" cxnId="{8932B1C7-F25E-4078-A8FA-22CC524B8844}">
      <dgm:prSet/>
      <dgm:spPr/>
      <dgm:t>
        <a:bodyPr/>
        <a:lstStyle/>
        <a:p>
          <a:endParaRPr lang="en-US"/>
        </a:p>
      </dgm:t>
    </dgm:pt>
    <dgm:pt modelId="{3432B134-E188-4C49-8C66-0F75009490BE}" type="sibTrans" cxnId="{8932B1C7-F25E-4078-A8FA-22CC524B8844}">
      <dgm:prSet/>
      <dgm:spPr/>
      <dgm:t>
        <a:bodyPr/>
        <a:lstStyle/>
        <a:p>
          <a:endParaRPr lang="en-US"/>
        </a:p>
      </dgm:t>
    </dgm:pt>
    <dgm:pt modelId="{C44FB8FE-0A6D-4D88-9CC4-0053B25F40C4}">
      <dgm:prSet/>
      <dgm:spPr/>
      <dgm:t>
        <a:bodyPr/>
        <a:lstStyle/>
        <a:p>
          <a:r>
            <a:rPr lang="en-GB"/>
            <a:t>Quality of proudct </a:t>
          </a:r>
          <a:endParaRPr lang="en-US"/>
        </a:p>
      </dgm:t>
    </dgm:pt>
    <dgm:pt modelId="{CA834462-F286-4D1C-84A2-04016BC68189}" type="parTrans" cxnId="{AB915F38-B029-44C8-860F-45CDDCFB841A}">
      <dgm:prSet/>
      <dgm:spPr/>
      <dgm:t>
        <a:bodyPr/>
        <a:lstStyle/>
        <a:p>
          <a:endParaRPr lang="en-US"/>
        </a:p>
      </dgm:t>
    </dgm:pt>
    <dgm:pt modelId="{5C04239F-7694-4CE1-9CD8-308CBCF63F9C}" type="sibTrans" cxnId="{AB915F38-B029-44C8-860F-45CDDCFB841A}">
      <dgm:prSet/>
      <dgm:spPr/>
      <dgm:t>
        <a:bodyPr/>
        <a:lstStyle/>
        <a:p>
          <a:endParaRPr lang="en-US"/>
        </a:p>
      </dgm:t>
    </dgm:pt>
    <dgm:pt modelId="{8A5FA9C7-9D04-437F-A086-5BA2CD9075BD}">
      <dgm:prSet/>
      <dgm:spPr/>
      <dgm:t>
        <a:bodyPr/>
        <a:lstStyle/>
        <a:p>
          <a:r>
            <a:rPr lang="en-GB"/>
            <a:t>Easy to communication</a:t>
          </a:r>
          <a:endParaRPr lang="en-US"/>
        </a:p>
      </dgm:t>
    </dgm:pt>
    <dgm:pt modelId="{8A1114ED-9C80-4FF5-8E82-E6D7ED431A4E}" type="parTrans" cxnId="{08E85EB6-0939-4C3C-A97C-39DB1334E2D5}">
      <dgm:prSet/>
      <dgm:spPr/>
      <dgm:t>
        <a:bodyPr/>
        <a:lstStyle/>
        <a:p>
          <a:endParaRPr lang="en-US"/>
        </a:p>
      </dgm:t>
    </dgm:pt>
    <dgm:pt modelId="{7B2E8DDA-151F-49E0-B78B-7DA3BF3E9FEE}" type="sibTrans" cxnId="{08E85EB6-0939-4C3C-A97C-39DB1334E2D5}">
      <dgm:prSet/>
      <dgm:spPr/>
      <dgm:t>
        <a:bodyPr/>
        <a:lstStyle/>
        <a:p>
          <a:endParaRPr lang="en-US"/>
        </a:p>
      </dgm:t>
    </dgm:pt>
    <dgm:pt modelId="{93511575-18C4-49A1-9AD6-ECADE16F0BAB}">
      <dgm:prSet/>
      <dgm:spPr/>
      <dgm:t>
        <a:bodyPr/>
        <a:lstStyle/>
        <a:p>
          <a:r>
            <a:rPr lang="en-GB"/>
            <a:t>Low cost </a:t>
          </a:r>
          <a:endParaRPr lang="en-US"/>
        </a:p>
      </dgm:t>
    </dgm:pt>
    <dgm:pt modelId="{21362E45-1DF1-49F6-8E59-2DB827D25BD5}" type="parTrans" cxnId="{2611D2CC-7867-4600-B699-CA9ABD8B06E3}">
      <dgm:prSet/>
      <dgm:spPr/>
      <dgm:t>
        <a:bodyPr/>
        <a:lstStyle/>
        <a:p>
          <a:endParaRPr lang="en-US"/>
        </a:p>
      </dgm:t>
    </dgm:pt>
    <dgm:pt modelId="{1CDD1969-6B3C-4F7F-8399-C02616E8A4E8}" type="sibTrans" cxnId="{2611D2CC-7867-4600-B699-CA9ABD8B06E3}">
      <dgm:prSet/>
      <dgm:spPr/>
      <dgm:t>
        <a:bodyPr/>
        <a:lstStyle/>
        <a:p>
          <a:endParaRPr lang="en-US"/>
        </a:p>
      </dgm:t>
    </dgm:pt>
    <dgm:pt modelId="{CE90B9DF-C049-4A3F-9BF8-839B6F0397B5}" type="pres">
      <dgm:prSet presAssocID="{466347AB-7BF2-4C4D-B7F0-C1C26122A22B}" presName="root" presStyleCnt="0">
        <dgm:presLayoutVars>
          <dgm:dir/>
          <dgm:resizeHandles val="exact"/>
        </dgm:presLayoutVars>
      </dgm:prSet>
      <dgm:spPr/>
    </dgm:pt>
    <dgm:pt modelId="{58B3A76E-7CB2-4E51-9FC5-747C8C75CC03}" type="pres">
      <dgm:prSet presAssocID="{5244932F-F658-4792-B008-F142C05C5021}" presName="compNode" presStyleCnt="0"/>
      <dgm:spPr/>
    </dgm:pt>
    <dgm:pt modelId="{7F97086D-D9E6-4E86-944F-D3B76B900135}" type="pres">
      <dgm:prSet presAssocID="{5244932F-F658-4792-B008-F142C05C5021}" presName="bgRect" presStyleLbl="bgShp" presStyleIdx="0" presStyleCnt="5"/>
      <dgm:spPr/>
    </dgm:pt>
    <dgm:pt modelId="{41F79EEB-1EDE-4C18-8CA4-CCBD45A57B53}" type="pres">
      <dgm:prSet presAssocID="{5244932F-F658-4792-B008-F142C05C502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F4600DF-0F8F-479B-B9FA-8D1DACFCA1DC}" type="pres">
      <dgm:prSet presAssocID="{5244932F-F658-4792-B008-F142C05C5021}" presName="spaceRect" presStyleCnt="0"/>
      <dgm:spPr/>
    </dgm:pt>
    <dgm:pt modelId="{1B456BCE-7968-4E11-A5C1-A9F738CB65C4}" type="pres">
      <dgm:prSet presAssocID="{5244932F-F658-4792-B008-F142C05C5021}" presName="parTx" presStyleLbl="revTx" presStyleIdx="0" presStyleCnt="5">
        <dgm:presLayoutVars>
          <dgm:chMax val="0"/>
          <dgm:chPref val="0"/>
        </dgm:presLayoutVars>
      </dgm:prSet>
      <dgm:spPr/>
    </dgm:pt>
    <dgm:pt modelId="{075A4174-6F8B-4C10-BC2E-3F10B65FFB0B}" type="pres">
      <dgm:prSet presAssocID="{F7069443-357A-4C20-903C-28F41CAB4B29}" presName="sibTrans" presStyleCnt="0"/>
      <dgm:spPr/>
    </dgm:pt>
    <dgm:pt modelId="{5923D426-0AD0-4BAC-B752-CB64B0647364}" type="pres">
      <dgm:prSet presAssocID="{95E3F332-0D31-4F38-A0E1-D428A5D9AD4F}" presName="compNode" presStyleCnt="0"/>
      <dgm:spPr/>
    </dgm:pt>
    <dgm:pt modelId="{8D976017-F780-4399-B6F5-8D7F4815C26D}" type="pres">
      <dgm:prSet presAssocID="{95E3F332-0D31-4F38-A0E1-D428A5D9AD4F}" presName="bgRect" presStyleLbl="bgShp" presStyleIdx="1" presStyleCnt="5"/>
      <dgm:spPr/>
    </dgm:pt>
    <dgm:pt modelId="{AD376E09-0A54-4895-A726-6D2444256B60}" type="pres">
      <dgm:prSet presAssocID="{95E3F332-0D31-4F38-A0E1-D428A5D9AD4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AADE2-1901-4C9C-9198-32DBCEA81C52}" type="pres">
      <dgm:prSet presAssocID="{95E3F332-0D31-4F38-A0E1-D428A5D9AD4F}" presName="spaceRect" presStyleCnt="0"/>
      <dgm:spPr/>
    </dgm:pt>
    <dgm:pt modelId="{DEFEFEE2-4BC8-4309-BD0C-F471ABF89721}" type="pres">
      <dgm:prSet presAssocID="{95E3F332-0D31-4F38-A0E1-D428A5D9AD4F}" presName="parTx" presStyleLbl="revTx" presStyleIdx="1" presStyleCnt="5">
        <dgm:presLayoutVars>
          <dgm:chMax val="0"/>
          <dgm:chPref val="0"/>
        </dgm:presLayoutVars>
      </dgm:prSet>
      <dgm:spPr/>
    </dgm:pt>
    <dgm:pt modelId="{8C586970-065F-4246-8CBD-C1319DFF7595}" type="pres">
      <dgm:prSet presAssocID="{3432B134-E188-4C49-8C66-0F75009490BE}" presName="sibTrans" presStyleCnt="0"/>
      <dgm:spPr/>
    </dgm:pt>
    <dgm:pt modelId="{F28D4CC0-6749-491E-A864-8A424A245664}" type="pres">
      <dgm:prSet presAssocID="{C44FB8FE-0A6D-4D88-9CC4-0053B25F40C4}" presName="compNode" presStyleCnt="0"/>
      <dgm:spPr/>
    </dgm:pt>
    <dgm:pt modelId="{0B1D22EE-4BEA-4292-A75F-C37498B52180}" type="pres">
      <dgm:prSet presAssocID="{C44FB8FE-0A6D-4D88-9CC4-0053B25F40C4}" presName="bgRect" presStyleLbl="bgShp" presStyleIdx="2" presStyleCnt="5"/>
      <dgm:spPr/>
    </dgm:pt>
    <dgm:pt modelId="{02640FD6-CAB1-4FC3-841B-D4D078E75A2E}" type="pres">
      <dgm:prSet presAssocID="{C44FB8FE-0A6D-4D88-9CC4-0053B25F40C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F7E4E3E1-4C94-4FB6-BE75-E9B8DAB06C84}" type="pres">
      <dgm:prSet presAssocID="{C44FB8FE-0A6D-4D88-9CC4-0053B25F40C4}" presName="spaceRect" presStyleCnt="0"/>
      <dgm:spPr/>
    </dgm:pt>
    <dgm:pt modelId="{0E6467CF-5C3B-4EC9-B179-102D693048AA}" type="pres">
      <dgm:prSet presAssocID="{C44FB8FE-0A6D-4D88-9CC4-0053B25F40C4}" presName="parTx" presStyleLbl="revTx" presStyleIdx="2" presStyleCnt="5">
        <dgm:presLayoutVars>
          <dgm:chMax val="0"/>
          <dgm:chPref val="0"/>
        </dgm:presLayoutVars>
      </dgm:prSet>
      <dgm:spPr/>
    </dgm:pt>
    <dgm:pt modelId="{74DDFC16-B8C1-4059-9F3F-DEB354391BAF}" type="pres">
      <dgm:prSet presAssocID="{5C04239F-7694-4CE1-9CD8-308CBCF63F9C}" presName="sibTrans" presStyleCnt="0"/>
      <dgm:spPr/>
    </dgm:pt>
    <dgm:pt modelId="{367E6134-43B1-4E09-B599-BCE02D994452}" type="pres">
      <dgm:prSet presAssocID="{8A5FA9C7-9D04-437F-A086-5BA2CD9075BD}" presName="compNode" presStyleCnt="0"/>
      <dgm:spPr/>
    </dgm:pt>
    <dgm:pt modelId="{F2EA2505-AFAE-4C86-AD77-19020903C3A0}" type="pres">
      <dgm:prSet presAssocID="{8A5FA9C7-9D04-437F-A086-5BA2CD9075BD}" presName="bgRect" presStyleLbl="bgShp" presStyleIdx="3" presStyleCnt="5"/>
      <dgm:spPr/>
    </dgm:pt>
    <dgm:pt modelId="{8230F0C2-F9BD-4A46-8065-7671A3089D55}" type="pres">
      <dgm:prSet presAssocID="{8A5FA9C7-9D04-437F-A086-5BA2CD9075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9DF9F61-FA27-4CEF-8B91-AF6A9AC41243}" type="pres">
      <dgm:prSet presAssocID="{8A5FA9C7-9D04-437F-A086-5BA2CD9075BD}" presName="spaceRect" presStyleCnt="0"/>
      <dgm:spPr/>
    </dgm:pt>
    <dgm:pt modelId="{C55FC959-E1BF-4066-B5A4-51B4FA811B2A}" type="pres">
      <dgm:prSet presAssocID="{8A5FA9C7-9D04-437F-A086-5BA2CD9075BD}" presName="parTx" presStyleLbl="revTx" presStyleIdx="3" presStyleCnt="5">
        <dgm:presLayoutVars>
          <dgm:chMax val="0"/>
          <dgm:chPref val="0"/>
        </dgm:presLayoutVars>
      </dgm:prSet>
      <dgm:spPr/>
    </dgm:pt>
    <dgm:pt modelId="{86C29EEB-02D1-47D0-BB6D-A62625A94413}" type="pres">
      <dgm:prSet presAssocID="{7B2E8DDA-151F-49E0-B78B-7DA3BF3E9FEE}" presName="sibTrans" presStyleCnt="0"/>
      <dgm:spPr/>
    </dgm:pt>
    <dgm:pt modelId="{3F46FAE7-8AEF-4457-B137-6CD8F9BC21C6}" type="pres">
      <dgm:prSet presAssocID="{93511575-18C4-49A1-9AD6-ECADE16F0BAB}" presName="compNode" presStyleCnt="0"/>
      <dgm:spPr/>
    </dgm:pt>
    <dgm:pt modelId="{5AA62144-7CBD-4BB8-861E-BF2F3368D152}" type="pres">
      <dgm:prSet presAssocID="{93511575-18C4-49A1-9AD6-ECADE16F0BAB}" presName="bgRect" presStyleLbl="bgShp" presStyleIdx="4" presStyleCnt="5"/>
      <dgm:spPr/>
    </dgm:pt>
    <dgm:pt modelId="{37AA4081-BE4B-4F27-9841-CEDF12A61F8C}" type="pres">
      <dgm:prSet presAssocID="{93511575-18C4-49A1-9AD6-ECADE16F0B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24EAD3D-71CE-4FD2-BCCA-87184971FE40}" type="pres">
      <dgm:prSet presAssocID="{93511575-18C4-49A1-9AD6-ECADE16F0BAB}" presName="spaceRect" presStyleCnt="0"/>
      <dgm:spPr/>
    </dgm:pt>
    <dgm:pt modelId="{00ED886A-1985-4F3A-AB6F-12B09AB3A2DD}" type="pres">
      <dgm:prSet presAssocID="{93511575-18C4-49A1-9AD6-ECADE16F0BA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A2AA135-7FC8-4C43-95F1-6056921A83E5}" type="presOf" srcId="{466347AB-7BF2-4C4D-B7F0-C1C26122A22B}" destId="{CE90B9DF-C049-4A3F-9BF8-839B6F0397B5}" srcOrd="0" destOrd="0" presId="urn:microsoft.com/office/officeart/2018/2/layout/IconVerticalSolidList"/>
    <dgm:cxn modelId="{AB915F38-B029-44C8-860F-45CDDCFB841A}" srcId="{466347AB-7BF2-4C4D-B7F0-C1C26122A22B}" destId="{C44FB8FE-0A6D-4D88-9CC4-0053B25F40C4}" srcOrd="2" destOrd="0" parTransId="{CA834462-F286-4D1C-84A2-04016BC68189}" sibTransId="{5C04239F-7694-4CE1-9CD8-308CBCF63F9C}"/>
    <dgm:cxn modelId="{CAFABDA7-A110-4445-86A9-D9326AD4E6FA}" type="presOf" srcId="{5244932F-F658-4792-B008-F142C05C5021}" destId="{1B456BCE-7968-4E11-A5C1-A9F738CB65C4}" srcOrd="0" destOrd="0" presId="urn:microsoft.com/office/officeart/2018/2/layout/IconVerticalSolidList"/>
    <dgm:cxn modelId="{08E85EB6-0939-4C3C-A97C-39DB1334E2D5}" srcId="{466347AB-7BF2-4C4D-B7F0-C1C26122A22B}" destId="{8A5FA9C7-9D04-437F-A086-5BA2CD9075BD}" srcOrd="3" destOrd="0" parTransId="{8A1114ED-9C80-4FF5-8E82-E6D7ED431A4E}" sibTransId="{7B2E8DDA-151F-49E0-B78B-7DA3BF3E9FEE}"/>
    <dgm:cxn modelId="{6834BFB9-00F3-4689-B3AA-E4011ECEE1B4}" srcId="{466347AB-7BF2-4C4D-B7F0-C1C26122A22B}" destId="{5244932F-F658-4792-B008-F142C05C5021}" srcOrd="0" destOrd="0" parTransId="{C992E2D3-5CFC-42C4-B3F8-FEE5D064F22A}" sibTransId="{F7069443-357A-4C20-903C-28F41CAB4B29}"/>
    <dgm:cxn modelId="{8932B1C7-F25E-4078-A8FA-22CC524B8844}" srcId="{466347AB-7BF2-4C4D-B7F0-C1C26122A22B}" destId="{95E3F332-0D31-4F38-A0E1-D428A5D9AD4F}" srcOrd="1" destOrd="0" parTransId="{62B30B68-63DC-4801-ABCE-9E8D1749137A}" sibTransId="{3432B134-E188-4C49-8C66-0F75009490BE}"/>
    <dgm:cxn modelId="{2611D2CC-7867-4600-B699-CA9ABD8B06E3}" srcId="{466347AB-7BF2-4C4D-B7F0-C1C26122A22B}" destId="{93511575-18C4-49A1-9AD6-ECADE16F0BAB}" srcOrd="4" destOrd="0" parTransId="{21362E45-1DF1-49F6-8E59-2DB827D25BD5}" sibTransId="{1CDD1969-6B3C-4F7F-8399-C02616E8A4E8}"/>
    <dgm:cxn modelId="{C8E17FD0-0161-4B2E-9CA0-0BA48004ADA4}" type="presOf" srcId="{95E3F332-0D31-4F38-A0E1-D428A5D9AD4F}" destId="{DEFEFEE2-4BC8-4309-BD0C-F471ABF89721}" srcOrd="0" destOrd="0" presId="urn:microsoft.com/office/officeart/2018/2/layout/IconVerticalSolidList"/>
    <dgm:cxn modelId="{F854BBE2-D4F3-4759-BDE9-C900D6533881}" type="presOf" srcId="{C44FB8FE-0A6D-4D88-9CC4-0053B25F40C4}" destId="{0E6467CF-5C3B-4EC9-B179-102D693048AA}" srcOrd="0" destOrd="0" presId="urn:microsoft.com/office/officeart/2018/2/layout/IconVerticalSolidList"/>
    <dgm:cxn modelId="{9C82B0F9-1A97-4429-8202-BF88E2FB2720}" type="presOf" srcId="{8A5FA9C7-9D04-437F-A086-5BA2CD9075BD}" destId="{C55FC959-E1BF-4066-B5A4-51B4FA811B2A}" srcOrd="0" destOrd="0" presId="urn:microsoft.com/office/officeart/2018/2/layout/IconVerticalSolidList"/>
    <dgm:cxn modelId="{EA49AEFB-77EB-43DF-9723-45CA33BC635E}" type="presOf" srcId="{93511575-18C4-49A1-9AD6-ECADE16F0BAB}" destId="{00ED886A-1985-4F3A-AB6F-12B09AB3A2DD}" srcOrd="0" destOrd="0" presId="urn:microsoft.com/office/officeart/2018/2/layout/IconVerticalSolidList"/>
    <dgm:cxn modelId="{ABDFF857-A042-4F68-AA6B-90BB594F6E8F}" type="presParOf" srcId="{CE90B9DF-C049-4A3F-9BF8-839B6F0397B5}" destId="{58B3A76E-7CB2-4E51-9FC5-747C8C75CC03}" srcOrd="0" destOrd="0" presId="urn:microsoft.com/office/officeart/2018/2/layout/IconVerticalSolidList"/>
    <dgm:cxn modelId="{5E8B5392-869F-4875-9D3E-4DDE8555960D}" type="presParOf" srcId="{58B3A76E-7CB2-4E51-9FC5-747C8C75CC03}" destId="{7F97086D-D9E6-4E86-944F-D3B76B900135}" srcOrd="0" destOrd="0" presId="urn:microsoft.com/office/officeart/2018/2/layout/IconVerticalSolidList"/>
    <dgm:cxn modelId="{58446338-6BD1-4D7E-9F98-07F8E591C683}" type="presParOf" srcId="{58B3A76E-7CB2-4E51-9FC5-747C8C75CC03}" destId="{41F79EEB-1EDE-4C18-8CA4-CCBD45A57B53}" srcOrd="1" destOrd="0" presId="urn:microsoft.com/office/officeart/2018/2/layout/IconVerticalSolidList"/>
    <dgm:cxn modelId="{0510C4C7-5746-47AF-B978-EE5D36E13E9C}" type="presParOf" srcId="{58B3A76E-7CB2-4E51-9FC5-747C8C75CC03}" destId="{9F4600DF-0F8F-479B-B9FA-8D1DACFCA1DC}" srcOrd="2" destOrd="0" presId="urn:microsoft.com/office/officeart/2018/2/layout/IconVerticalSolidList"/>
    <dgm:cxn modelId="{B86890E4-9D50-499F-99B7-4330026125CF}" type="presParOf" srcId="{58B3A76E-7CB2-4E51-9FC5-747C8C75CC03}" destId="{1B456BCE-7968-4E11-A5C1-A9F738CB65C4}" srcOrd="3" destOrd="0" presId="urn:microsoft.com/office/officeart/2018/2/layout/IconVerticalSolidList"/>
    <dgm:cxn modelId="{56CE63CC-FC64-465B-9B04-DD2AED4A38BA}" type="presParOf" srcId="{CE90B9DF-C049-4A3F-9BF8-839B6F0397B5}" destId="{075A4174-6F8B-4C10-BC2E-3F10B65FFB0B}" srcOrd="1" destOrd="0" presId="urn:microsoft.com/office/officeart/2018/2/layout/IconVerticalSolidList"/>
    <dgm:cxn modelId="{B6414D7C-5D31-4C97-B599-283658FA71AB}" type="presParOf" srcId="{CE90B9DF-C049-4A3F-9BF8-839B6F0397B5}" destId="{5923D426-0AD0-4BAC-B752-CB64B0647364}" srcOrd="2" destOrd="0" presId="urn:microsoft.com/office/officeart/2018/2/layout/IconVerticalSolidList"/>
    <dgm:cxn modelId="{BE5437E7-4C30-4DCC-8BB9-5E7E5A183E47}" type="presParOf" srcId="{5923D426-0AD0-4BAC-B752-CB64B0647364}" destId="{8D976017-F780-4399-B6F5-8D7F4815C26D}" srcOrd="0" destOrd="0" presId="urn:microsoft.com/office/officeart/2018/2/layout/IconVerticalSolidList"/>
    <dgm:cxn modelId="{4FFEC9A0-7AA6-4E3B-ABA0-04409854C504}" type="presParOf" srcId="{5923D426-0AD0-4BAC-B752-CB64B0647364}" destId="{AD376E09-0A54-4895-A726-6D2444256B60}" srcOrd="1" destOrd="0" presId="urn:microsoft.com/office/officeart/2018/2/layout/IconVerticalSolidList"/>
    <dgm:cxn modelId="{FBB35CB2-3373-4A6C-8334-6EF173580E74}" type="presParOf" srcId="{5923D426-0AD0-4BAC-B752-CB64B0647364}" destId="{DC7AADE2-1901-4C9C-9198-32DBCEA81C52}" srcOrd="2" destOrd="0" presId="urn:microsoft.com/office/officeart/2018/2/layout/IconVerticalSolidList"/>
    <dgm:cxn modelId="{47BFA7B8-FF25-4B61-8AB7-5734FC127231}" type="presParOf" srcId="{5923D426-0AD0-4BAC-B752-CB64B0647364}" destId="{DEFEFEE2-4BC8-4309-BD0C-F471ABF89721}" srcOrd="3" destOrd="0" presId="urn:microsoft.com/office/officeart/2018/2/layout/IconVerticalSolidList"/>
    <dgm:cxn modelId="{437D6B12-78B2-4218-AAC7-34455615D7DC}" type="presParOf" srcId="{CE90B9DF-C049-4A3F-9BF8-839B6F0397B5}" destId="{8C586970-065F-4246-8CBD-C1319DFF7595}" srcOrd="3" destOrd="0" presId="urn:microsoft.com/office/officeart/2018/2/layout/IconVerticalSolidList"/>
    <dgm:cxn modelId="{EBB4920C-139E-4ABA-B3D2-D6AEDBEC868B}" type="presParOf" srcId="{CE90B9DF-C049-4A3F-9BF8-839B6F0397B5}" destId="{F28D4CC0-6749-491E-A864-8A424A245664}" srcOrd="4" destOrd="0" presId="urn:microsoft.com/office/officeart/2018/2/layout/IconVerticalSolidList"/>
    <dgm:cxn modelId="{3BB0695B-E57A-49D9-9D0B-4D6889EAC819}" type="presParOf" srcId="{F28D4CC0-6749-491E-A864-8A424A245664}" destId="{0B1D22EE-4BEA-4292-A75F-C37498B52180}" srcOrd="0" destOrd="0" presId="urn:microsoft.com/office/officeart/2018/2/layout/IconVerticalSolidList"/>
    <dgm:cxn modelId="{3E1752AC-3A9D-4743-A478-91193914963B}" type="presParOf" srcId="{F28D4CC0-6749-491E-A864-8A424A245664}" destId="{02640FD6-CAB1-4FC3-841B-D4D078E75A2E}" srcOrd="1" destOrd="0" presId="urn:microsoft.com/office/officeart/2018/2/layout/IconVerticalSolidList"/>
    <dgm:cxn modelId="{307E8438-FDC2-455C-B45E-21024136D36B}" type="presParOf" srcId="{F28D4CC0-6749-491E-A864-8A424A245664}" destId="{F7E4E3E1-4C94-4FB6-BE75-E9B8DAB06C84}" srcOrd="2" destOrd="0" presId="urn:microsoft.com/office/officeart/2018/2/layout/IconVerticalSolidList"/>
    <dgm:cxn modelId="{22192EE4-C050-4186-89B4-293CF189CE28}" type="presParOf" srcId="{F28D4CC0-6749-491E-A864-8A424A245664}" destId="{0E6467CF-5C3B-4EC9-B179-102D693048AA}" srcOrd="3" destOrd="0" presId="urn:microsoft.com/office/officeart/2018/2/layout/IconVerticalSolidList"/>
    <dgm:cxn modelId="{9F49E0CA-7B1F-4142-BCC0-25FEFC60B803}" type="presParOf" srcId="{CE90B9DF-C049-4A3F-9BF8-839B6F0397B5}" destId="{74DDFC16-B8C1-4059-9F3F-DEB354391BAF}" srcOrd="5" destOrd="0" presId="urn:microsoft.com/office/officeart/2018/2/layout/IconVerticalSolidList"/>
    <dgm:cxn modelId="{521F9DA1-8A7B-404C-B370-33748D603B31}" type="presParOf" srcId="{CE90B9DF-C049-4A3F-9BF8-839B6F0397B5}" destId="{367E6134-43B1-4E09-B599-BCE02D994452}" srcOrd="6" destOrd="0" presId="urn:microsoft.com/office/officeart/2018/2/layout/IconVerticalSolidList"/>
    <dgm:cxn modelId="{85A37D01-3660-44BF-8B04-1FF32BCBBBFA}" type="presParOf" srcId="{367E6134-43B1-4E09-B599-BCE02D994452}" destId="{F2EA2505-AFAE-4C86-AD77-19020903C3A0}" srcOrd="0" destOrd="0" presId="urn:microsoft.com/office/officeart/2018/2/layout/IconVerticalSolidList"/>
    <dgm:cxn modelId="{960B84D9-BD7A-4D1A-9884-E1465B1EE604}" type="presParOf" srcId="{367E6134-43B1-4E09-B599-BCE02D994452}" destId="{8230F0C2-F9BD-4A46-8065-7671A3089D55}" srcOrd="1" destOrd="0" presId="urn:microsoft.com/office/officeart/2018/2/layout/IconVerticalSolidList"/>
    <dgm:cxn modelId="{205C1EA3-2B4A-463B-8C95-7C6050420953}" type="presParOf" srcId="{367E6134-43B1-4E09-B599-BCE02D994452}" destId="{E9DF9F61-FA27-4CEF-8B91-AF6A9AC41243}" srcOrd="2" destOrd="0" presId="urn:microsoft.com/office/officeart/2018/2/layout/IconVerticalSolidList"/>
    <dgm:cxn modelId="{CAEF4A00-9E79-4342-987C-4CA1DE7DBD35}" type="presParOf" srcId="{367E6134-43B1-4E09-B599-BCE02D994452}" destId="{C55FC959-E1BF-4066-B5A4-51B4FA811B2A}" srcOrd="3" destOrd="0" presId="urn:microsoft.com/office/officeart/2018/2/layout/IconVerticalSolidList"/>
    <dgm:cxn modelId="{2E1CE10D-9157-473A-8528-5D8BF5E6D802}" type="presParOf" srcId="{CE90B9DF-C049-4A3F-9BF8-839B6F0397B5}" destId="{86C29EEB-02D1-47D0-BB6D-A62625A94413}" srcOrd="7" destOrd="0" presId="urn:microsoft.com/office/officeart/2018/2/layout/IconVerticalSolidList"/>
    <dgm:cxn modelId="{59D75850-9D06-4A38-8A31-110D0D594E37}" type="presParOf" srcId="{CE90B9DF-C049-4A3F-9BF8-839B6F0397B5}" destId="{3F46FAE7-8AEF-4457-B137-6CD8F9BC21C6}" srcOrd="8" destOrd="0" presId="urn:microsoft.com/office/officeart/2018/2/layout/IconVerticalSolidList"/>
    <dgm:cxn modelId="{1B8AE17B-D661-4730-B859-80B27822AA23}" type="presParOf" srcId="{3F46FAE7-8AEF-4457-B137-6CD8F9BC21C6}" destId="{5AA62144-7CBD-4BB8-861E-BF2F3368D152}" srcOrd="0" destOrd="0" presId="urn:microsoft.com/office/officeart/2018/2/layout/IconVerticalSolidList"/>
    <dgm:cxn modelId="{E7633BB2-D2F2-48F9-9B09-139AD1D46425}" type="presParOf" srcId="{3F46FAE7-8AEF-4457-B137-6CD8F9BC21C6}" destId="{37AA4081-BE4B-4F27-9841-CEDF12A61F8C}" srcOrd="1" destOrd="0" presId="urn:microsoft.com/office/officeart/2018/2/layout/IconVerticalSolidList"/>
    <dgm:cxn modelId="{B778ECEA-3119-45C7-8D71-252B94C15052}" type="presParOf" srcId="{3F46FAE7-8AEF-4457-B137-6CD8F9BC21C6}" destId="{A24EAD3D-71CE-4FD2-BCCA-87184971FE40}" srcOrd="2" destOrd="0" presId="urn:microsoft.com/office/officeart/2018/2/layout/IconVerticalSolidList"/>
    <dgm:cxn modelId="{94FFC126-EDF9-4BE1-972B-64F11248B0D3}" type="presParOf" srcId="{3F46FAE7-8AEF-4457-B137-6CD8F9BC21C6}" destId="{00ED886A-1985-4F3A-AB6F-12B09AB3A2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6966B-9FD7-47BF-8B00-8B7E477B5136}">
      <dsp:nvSpPr>
        <dsp:cNvPr id="0" name=""/>
        <dsp:cNvSpPr/>
      </dsp:nvSpPr>
      <dsp:spPr>
        <a:xfrm>
          <a:off x="1932480" y="113635"/>
          <a:ext cx="2338361" cy="116918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Avenir Next LT Pro"/>
            </a:rPr>
            <a:t>Total Market $40000</a:t>
          </a:r>
          <a:endParaRPr lang="en-GB" sz="2500" kern="1200"/>
        </a:p>
      </dsp:txBody>
      <dsp:txXfrm>
        <a:off x="1966724" y="147879"/>
        <a:ext cx="2269873" cy="1100692"/>
      </dsp:txXfrm>
    </dsp:sp>
    <dsp:sp modelId="{AE9177EC-BE4B-42E5-9B41-04DFF6E1345A}">
      <dsp:nvSpPr>
        <dsp:cNvPr id="0" name=""/>
        <dsp:cNvSpPr/>
      </dsp:nvSpPr>
      <dsp:spPr>
        <a:xfrm rot="3600000">
          <a:off x="3457614" y="2166178"/>
          <a:ext cx="1219398" cy="409213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3580378" y="2248021"/>
        <a:ext cx="973870" cy="245527"/>
      </dsp:txXfrm>
    </dsp:sp>
    <dsp:sp modelId="{6B257A4B-BECF-49F9-AEEF-42F3CEE03B31}">
      <dsp:nvSpPr>
        <dsp:cNvPr id="0" name=""/>
        <dsp:cNvSpPr/>
      </dsp:nvSpPr>
      <dsp:spPr>
        <a:xfrm>
          <a:off x="3863785" y="3458754"/>
          <a:ext cx="2338361" cy="1169180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Avenir Next LT Pro"/>
            </a:rPr>
            <a:t>Serviceable Market $5000</a:t>
          </a:r>
          <a:endParaRPr lang="en-GB" sz="2500" kern="1200"/>
        </a:p>
      </dsp:txBody>
      <dsp:txXfrm>
        <a:off x="3898029" y="3492998"/>
        <a:ext cx="2269873" cy="1100692"/>
      </dsp:txXfrm>
    </dsp:sp>
    <dsp:sp modelId="{37E97B92-9716-42EA-8F20-C4B4BFEDDCD5}">
      <dsp:nvSpPr>
        <dsp:cNvPr id="0" name=""/>
        <dsp:cNvSpPr/>
      </dsp:nvSpPr>
      <dsp:spPr>
        <a:xfrm rot="10800000">
          <a:off x="2491962" y="3838738"/>
          <a:ext cx="1219398" cy="409213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10800000">
        <a:off x="2614726" y="3920581"/>
        <a:ext cx="973870" cy="245527"/>
      </dsp:txXfrm>
    </dsp:sp>
    <dsp:sp modelId="{DE85133D-BC12-4ADD-8614-32CE32605EAE}">
      <dsp:nvSpPr>
        <dsp:cNvPr id="0" name=""/>
        <dsp:cNvSpPr/>
      </dsp:nvSpPr>
      <dsp:spPr>
        <a:xfrm>
          <a:off x="1175" y="3458754"/>
          <a:ext cx="2338361" cy="1169180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Avenir Next LT Pro"/>
            </a:rPr>
            <a:t>Share Market $1000</a:t>
          </a:r>
          <a:endParaRPr lang="en-GB" sz="2500" kern="1200"/>
        </a:p>
      </dsp:txBody>
      <dsp:txXfrm>
        <a:off x="35419" y="3492998"/>
        <a:ext cx="2269873" cy="1100692"/>
      </dsp:txXfrm>
    </dsp:sp>
    <dsp:sp modelId="{621E7271-8A59-4FC0-B56E-E51E935DD6A7}">
      <dsp:nvSpPr>
        <dsp:cNvPr id="0" name=""/>
        <dsp:cNvSpPr/>
      </dsp:nvSpPr>
      <dsp:spPr>
        <a:xfrm rot="18000000">
          <a:off x="1526309" y="2166178"/>
          <a:ext cx="1219398" cy="409213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1649073" y="2248021"/>
        <a:ext cx="973870" cy="245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086D-D9E6-4E86-944F-D3B76B900135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79EEB-1EDE-4C18-8CA4-CCBD45A57B53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56BCE-7968-4E11-A5C1-A9F738CB65C4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First to market</a:t>
          </a:r>
          <a:endParaRPr lang="en-US" sz="1900" kern="1200"/>
        </a:p>
      </dsp:txBody>
      <dsp:txXfrm>
        <a:off x="1059754" y="4307"/>
        <a:ext cx="5304469" cy="917536"/>
      </dsp:txXfrm>
    </dsp:sp>
    <dsp:sp modelId="{8D976017-F780-4399-B6F5-8D7F4815C26D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76E09-0A54-4895-A726-6D2444256B60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EFEE2-4BC8-4309-BD0C-F471ABF89721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Easy of use</a:t>
          </a:r>
          <a:endParaRPr lang="en-US" sz="1900" kern="1200"/>
        </a:p>
      </dsp:txBody>
      <dsp:txXfrm>
        <a:off x="1059754" y="1151227"/>
        <a:ext cx="5304469" cy="917536"/>
      </dsp:txXfrm>
    </dsp:sp>
    <dsp:sp modelId="{0B1D22EE-4BEA-4292-A75F-C37498B52180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40FD6-CAB1-4FC3-841B-D4D078E75A2E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467CF-5C3B-4EC9-B179-102D693048AA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Quality of proudct </a:t>
          </a:r>
          <a:endParaRPr lang="en-US" sz="1900" kern="1200"/>
        </a:p>
      </dsp:txBody>
      <dsp:txXfrm>
        <a:off x="1059754" y="2298147"/>
        <a:ext cx="5304469" cy="917536"/>
      </dsp:txXfrm>
    </dsp:sp>
    <dsp:sp modelId="{F2EA2505-AFAE-4C86-AD77-19020903C3A0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0F0C2-F9BD-4A46-8065-7671A3089D55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FC959-E1BF-4066-B5A4-51B4FA811B2A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Easy to communication</a:t>
          </a:r>
          <a:endParaRPr lang="en-US" sz="1900" kern="1200"/>
        </a:p>
      </dsp:txBody>
      <dsp:txXfrm>
        <a:off x="1059754" y="3445068"/>
        <a:ext cx="5304469" cy="917536"/>
      </dsp:txXfrm>
    </dsp:sp>
    <dsp:sp modelId="{5AA62144-7CBD-4BB8-861E-BF2F3368D152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A4081-BE4B-4F27-9841-CEDF12A61F8C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D886A-1985-4F3A-AB6F-12B09AB3A2DD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Low cost </a:t>
          </a:r>
          <a:endParaRPr lang="en-US" sz="1900" kern="1200"/>
        </a:p>
      </dsp:txBody>
      <dsp:txXfrm>
        <a:off x="1059754" y="4591988"/>
        <a:ext cx="5304469" cy="91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0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3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5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8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8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03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08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8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3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9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78FB3DFD-6FA5-783E-A5A5-1842650A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924" y="5383117"/>
            <a:ext cx="4129745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dirty="0">
                <a:latin typeface="Times New Roman"/>
                <a:cs typeface="Times New Roman"/>
              </a:rPr>
              <a:t>to 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E4E4-3A4A-E33E-55EF-8999C837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23" y="2713106"/>
            <a:ext cx="4302402" cy="161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 dirty="0">
                <a:latin typeface="Times New Roman"/>
                <a:cs typeface="Times New Roman"/>
              </a:rPr>
              <a:t>Technology strategy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3E00A31-6065-E4EE-57AA-4C33B5A3C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10" y="1179988"/>
            <a:ext cx="2770160" cy="2780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EA44C6D8-840C-2101-8191-294F3EB09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4" r="16159" b="-2304"/>
          <a:stretch/>
        </p:blipFill>
        <p:spPr>
          <a:xfrm>
            <a:off x="5359437" y="4207663"/>
            <a:ext cx="2461680" cy="23924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BC45BBA0-74A7-5B63-BE7D-EFAF0662F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45" r="21678" b="-444"/>
          <a:stretch/>
        </p:blipFill>
        <p:spPr>
          <a:xfrm>
            <a:off x="8714407" y="2617879"/>
            <a:ext cx="2582333" cy="2421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5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1F6757-3B4B-03FD-8900-BBC0728D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i="1" dirty="0">
                <a:latin typeface="Times New Roman"/>
                <a:cs typeface="Times New Roman"/>
              </a:rPr>
              <a:t>Business Strategy</a:t>
            </a:r>
          </a:p>
        </p:txBody>
      </p:sp>
      <p:pic>
        <p:nvPicPr>
          <p:cNvPr id="9" name="Picture 8" descr="People at the meeting desk">
            <a:extLst>
              <a:ext uri="{FF2B5EF4-FFF2-40B4-BE49-F238E27FC236}">
                <a16:creationId xmlns:a16="http://schemas.microsoft.com/office/drawing/2014/main" id="{C6241B67-6A2B-C243-AC97-EB3C4C26B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7" r="37029" b="-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55BF9-71A4-6721-9EAC-BDF58A242730}"/>
              </a:ext>
            </a:extLst>
          </p:cNvPr>
          <p:cNvSpPr txBox="1"/>
          <p:nvPr/>
        </p:nvSpPr>
        <p:spPr>
          <a:xfrm>
            <a:off x="5498779" y="2932713"/>
            <a:ext cx="5854221" cy="32442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i="1" dirty="0">
              <a:latin typeface="Times New Roman"/>
              <a:cs typeface="Times New Roman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/>
                <a:cs typeface="Times New Roman"/>
              </a:rPr>
              <a:t>Product Plan 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/>
                <a:cs typeface="Times New Roman"/>
              </a:rPr>
              <a:t>Partnerships 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/>
                <a:cs typeface="Times New Roman"/>
              </a:rPr>
              <a:t>Marketing plan 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/>
                <a:cs typeface="Times New Roman"/>
              </a:rPr>
              <a:t>Sales plan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255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 descr="Graph on document with pen">
            <a:extLst>
              <a:ext uri="{FF2B5EF4-FFF2-40B4-BE49-F238E27FC236}">
                <a16:creationId xmlns:a16="http://schemas.microsoft.com/office/drawing/2014/main" id="{AAC5DF4D-DAA9-DD4D-D7DC-7A664D329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3511582" y="9"/>
            <a:ext cx="8679095" cy="6857990"/>
          </a:xfrm>
          <a:prstGeom prst="rect">
            <a:avLst/>
          </a:prstGeom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30E600-BD8A-F042-8BB6-623E19C6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65" y="1980538"/>
            <a:ext cx="3216971" cy="1946465"/>
          </a:xfr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>
                <a:latin typeface="Times New Roman"/>
                <a:cs typeface="Times New Roman"/>
              </a:rPr>
              <a:t>Financial strategy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5676B-440C-E8D8-82A6-E3586716BF48}"/>
              </a:ext>
            </a:extLst>
          </p:cNvPr>
          <p:cNvSpPr txBox="1"/>
          <p:nvPr/>
        </p:nvSpPr>
        <p:spPr>
          <a:xfrm>
            <a:off x="17934642" y="454925"/>
            <a:ext cx="180975" cy="36194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51052-6EAE-69E0-D50D-9A0646150218}"/>
              </a:ext>
            </a:extLst>
          </p:cNvPr>
          <p:cNvSpPr txBox="1"/>
          <p:nvPr/>
        </p:nvSpPr>
        <p:spPr>
          <a:xfrm>
            <a:off x="6383804" y="1239174"/>
            <a:ext cx="4969263" cy="10772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Times New Roman"/>
                <a:cs typeface="Times New Roman"/>
              </a:rPr>
              <a:t>Let's</a:t>
            </a:r>
            <a:r>
              <a:rPr lang="en-US" sz="3200" b="1" i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look at our annual financial transactions</a:t>
            </a:r>
            <a:endParaRPr lang="en-US" sz="3200" b="1" i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BB963-767A-A106-BBE9-598C1A27356E}"/>
              </a:ext>
            </a:extLst>
          </p:cNvPr>
          <p:cNvSpPr txBox="1"/>
          <p:nvPr/>
        </p:nvSpPr>
        <p:spPr>
          <a:xfrm>
            <a:off x="4628293" y="4155085"/>
            <a:ext cx="1910006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rgbClr val="FF0000"/>
                </a:solidFill>
              </a:rPr>
              <a:t>2000</a:t>
            </a:r>
          </a:p>
        </p:txBody>
      </p:sp>
      <p:pic>
        <p:nvPicPr>
          <p:cNvPr id="11" name="Graphic 12" descr="Dollar with solid fill">
            <a:extLst>
              <a:ext uri="{FF2B5EF4-FFF2-40B4-BE49-F238E27FC236}">
                <a16:creationId xmlns:a16="http://schemas.microsoft.com/office/drawing/2014/main" id="{6EFEDDD4-AEC2-A674-8107-9FD8D2F0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443" y="4221561"/>
            <a:ext cx="762000" cy="772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8791C6-2E2D-04E7-0CAB-3DF5F9E7837C}"/>
              </a:ext>
            </a:extLst>
          </p:cNvPr>
          <p:cNvSpPr txBox="1"/>
          <p:nvPr/>
        </p:nvSpPr>
        <p:spPr>
          <a:xfrm>
            <a:off x="4218707" y="4981009"/>
            <a:ext cx="1285872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1" dirty="0">
                <a:solidFill>
                  <a:schemeClr val="bg1"/>
                </a:solidFill>
                <a:latin typeface="Times New Roman"/>
                <a:cs typeface="Times New Roman"/>
              </a:rPr>
              <a:t>Capital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61231-74FB-8AFB-347D-CA3CE5878091}"/>
              </a:ext>
            </a:extLst>
          </p:cNvPr>
          <p:cNvSpPr txBox="1"/>
          <p:nvPr/>
        </p:nvSpPr>
        <p:spPr>
          <a:xfrm>
            <a:off x="7489029" y="4222749"/>
            <a:ext cx="2011891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>
                <a:solidFill>
                  <a:srgbClr val="FF0000"/>
                </a:solidFill>
              </a:rPr>
              <a:t>1890</a:t>
            </a:r>
          </a:p>
        </p:txBody>
      </p:sp>
      <p:pic>
        <p:nvPicPr>
          <p:cNvPr id="4" name="Graphic 12" descr="Dollar with solid fill">
            <a:extLst>
              <a:ext uri="{FF2B5EF4-FFF2-40B4-BE49-F238E27FC236}">
                <a16:creationId xmlns:a16="http://schemas.microsoft.com/office/drawing/2014/main" id="{6FA987A5-8A03-EB7C-A1A7-D7F757C78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7642" y="4269187"/>
            <a:ext cx="762000" cy="772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2792E-11FA-33DF-EA36-6D91715A534E}"/>
              </a:ext>
            </a:extLst>
          </p:cNvPr>
          <p:cNvSpPr txBox="1"/>
          <p:nvPr/>
        </p:nvSpPr>
        <p:spPr>
          <a:xfrm>
            <a:off x="7018072" y="5097198"/>
            <a:ext cx="1260474" cy="47224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i="1" dirty="0">
                <a:solidFill>
                  <a:schemeClr val="bg1"/>
                </a:solidFill>
                <a:latin typeface="Times New Roman"/>
                <a:cs typeface="Times New Roman"/>
              </a:rPr>
              <a:t>Cost</a:t>
            </a:r>
          </a:p>
        </p:txBody>
      </p:sp>
      <p:pic>
        <p:nvPicPr>
          <p:cNvPr id="7" name="Graphic 9" descr="Money outline">
            <a:extLst>
              <a:ext uri="{FF2B5EF4-FFF2-40B4-BE49-F238E27FC236}">
                <a16:creationId xmlns:a16="http://schemas.microsoft.com/office/drawing/2014/main" id="{3AC74F68-E739-E601-7E7B-8DB43314F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3904" y="4646612"/>
            <a:ext cx="914400" cy="914400"/>
          </a:xfrm>
          <a:prstGeom prst="rect">
            <a:avLst/>
          </a:prstGeom>
        </p:spPr>
      </p:pic>
      <p:pic>
        <p:nvPicPr>
          <p:cNvPr id="10" name="Graphic 11" descr="Coins outline">
            <a:extLst>
              <a:ext uri="{FF2B5EF4-FFF2-40B4-BE49-F238E27FC236}">
                <a16:creationId xmlns:a16="http://schemas.microsoft.com/office/drawing/2014/main" id="{D1638634-AB58-93E2-4861-B62B355BF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4175" y="464661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323FD1-EA59-09E2-A7C0-D0EC56A6C8D5}"/>
              </a:ext>
            </a:extLst>
          </p:cNvPr>
          <p:cNvSpPr txBox="1"/>
          <p:nvPr/>
        </p:nvSpPr>
        <p:spPr>
          <a:xfrm>
            <a:off x="10070041" y="4159250"/>
            <a:ext cx="1567390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>
                <a:solidFill>
                  <a:srgbClr val="FF0000"/>
                </a:solidFill>
              </a:rPr>
              <a:t>2600</a:t>
            </a:r>
          </a:p>
        </p:txBody>
      </p:sp>
      <p:pic>
        <p:nvPicPr>
          <p:cNvPr id="14" name="Graphic 12" descr="Dollar with solid fill">
            <a:extLst>
              <a:ext uri="{FF2B5EF4-FFF2-40B4-BE49-F238E27FC236}">
                <a16:creationId xmlns:a16="http://schemas.microsoft.com/office/drawing/2014/main" id="{B6ADDDEA-ECAB-60BD-52BE-670CFF84A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2266" y="4221560"/>
            <a:ext cx="762000" cy="7728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87A626-6ED4-D0DE-346D-EA549943A3A6}"/>
              </a:ext>
            </a:extLst>
          </p:cNvPr>
          <p:cNvSpPr txBox="1"/>
          <p:nvPr/>
        </p:nvSpPr>
        <p:spPr>
          <a:xfrm>
            <a:off x="9415197" y="5099843"/>
            <a:ext cx="1323975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i="1">
                <a:solidFill>
                  <a:srgbClr val="000000"/>
                </a:solidFill>
                <a:latin typeface="Times New Roman"/>
                <a:cs typeface="Times New Roman"/>
              </a:rPr>
              <a:t>Revenue</a:t>
            </a:r>
          </a:p>
        </p:txBody>
      </p:sp>
      <p:pic>
        <p:nvPicPr>
          <p:cNvPr id="17" name="Graphic 17" descr="Bar graph with upward trend with solid fill">
            <a:extLst>
              <a:ext uri="{FF2B5EF4-FFF2-40B4-BE49-F238E27FC236}">
                <a16:creationId xmlns:a16="http://schemas.microsoft.com/office/drawing/2014/main" id="{48AD4CC7-8E22-BAF2-15F3-6EACBD4DA9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84403" y="4931039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89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D00DD24-2B95-BC35-1762-140DA321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6" b="13290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34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6C7A-8BFC-78FB-20DF-52B3C19B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pPr marL="571500" indent="-571500">
              <a:buFont typeface="Wingdings"/>
              <a:buChar char="Ø"/>
            </a:pPr>
            <a:r>
              <a:rPr lang="en-US" sz="3200" b="1" i="1" dirty="0">
                <a:latin typeface="Times New Roman"/>
                <a:cs typeface="Times New Roman"/>
              </a:rPr>
              <a:t>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D76E-CCCC-4C11-CD04-CD7063D7D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US" sz="1700" i="1" dirty="0">
                <a:latin typeface="Times New Roman"/>
                <a:cs typeface="Times New Roman"/>
              </a:rPr>
              <a:t>Md </a:t>
            </a:r>
            <a:r>
              <a:rPr lang="en-US" sz="1700" i="1" dirty="0" err="1">
                <a:latin typeface="Times New Roman"/>
                <a:cs typeface="Times New Roman"/>
              </a:rPr>
              <a:t>Mahamudul</a:t>
            </a:r>
            <a:r>
              <a:rPr lang="en-US" sz="1700" i="1" dirty="0">
                <a:latin typeface="Times New Roman"/>
                <a:cs typeface="Times New Roman"/>
              </a:rPr>
              <a:t> Hasan (221-15-6013)</a:t>
            </a:r>
            <a:endParaRPr lang="en-US" sz="1700" dirty="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1700" i="1" dirty="0">
                <a:latin typeface="Times New Roman"/>
                <a:cs typeface="Times New Roman"/>
              </a:rPr>
              <a:t>Tamanna Akter(221-15-5298)</a:t>
            </a:r>
          </a:p>
          <a:p>
            <a:pPr marL="0" indent="0">
              <a:buNone/>
            </a:pPr>
            <a:r>
              <a:rPr lang="en-US" sz="1700" i="1" dirty="0">
                <a:latin typeface="Times New Roman"/>
                <a:cs typeface="Times New Roman"/>
              </a:rPr>
              <a:t>   Department of CSE</a:t>
            </a:r>
          </a:p>
          <a:p>
            <a:pPr marL="0" indent="0">
              <a:buNone/>
            </a:pPr>
            <a:r>
              <a:rPr lang="en-US" sz="1700" i="1" dirty="0">
                <a:latin typeface="Times New Roman"/>
                <a:cs typeface="Times New Roman"/>
              </a:rPr>
              <a:t>   Section : M</a:t>
            </a:r>
          </a:p>
          <a:p>
            <a:pPr marL="0" indent="0">
              <a:buNone/>
            </a:pPr>
            <a:endParaRPr lang="en-US" sz="1700" i="1" dirty="0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AF83EBC-55E6-C580-9F77-880A69552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" r="655"/>
          <a:stretch/>
        </p:blipFill>
        <p:spPr>
          <a:xfrm>
            <a:off x="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2C9DD8-A718-713E-669E-AFFA5968EBCE}"/>
              </a:ext>
            </a:extLst>
          </p:cNvPr>
          <p:cNvSpPr txBox="1"/>
          <p:nvPr/>
        </p:nvSpPr>
        <p:spPr>
          <a:xfrm>
            <a:off x="3765665" y="608034"/>
            <a:ext cx="3990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Thinkers</a:t>
            </a:r>
          </a:p>
        </p:txBody>
      </p:sp>
    </p:spTree>
    <p:extLst>
      <p:ext uri="{BB962C8B-B14F-4D97-AF65-F5344CB8AC3E}">
        <p14:creationId xmlns:p14="http://schemas.microsoft.com/office/powerpoint/2010/main" val="40992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arrot&#10;&#10;Description automatically generated">
            <a:extLst>
              <a:ext uri="{FF2B5EF4-FFF2-40B4-BE49-F238E27FC236}">
                <a16:creationId xmlns:a16="http://schemas.microsoft.com/office/drawing/2014/main" id="{EF7091EC-1E15-1AA4-F4FB-22D51733A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256" b="7475"/>
          <a:stretch/>
        </p:blipFill>
        <p:spPr>
          <a:xfrm>
            <a:off x="819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00CBF-B713-C637-FEFB-2CC725864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2113" y="1581461"/>
            <a:ext cx="6925578" cy="1494638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Times New Roman"/>
                <a:cs typeface="Times New Roman"/>
              </a:rPr>
              <a:t>Fish kingdom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5E148-A0F8-E6E3-EBC8-1631AC520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8287" y="5185341"/>
            <a:ext cx="7224735" cy="958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money , stay funny</a:t>
            </a:r>
          </a:p>
        </p:txBody>
      </p:sp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43A22F5B-6877-7D77-18B8-B01054CF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57" y="1228186"/>
            <a:ext cx="2464159" cy="220118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0670D6-7C02-8427-76F4-4094AF2D7F5B}"/>
              </a:ext>
            </a:extLst>
          </p:cNvPr>
          <p:cNvSpPr txBox="1"/>
          <p:nvPr/>
        </p:nvSpPr>
        <p:spPr>
          <a:xfrm>
            <a:off x="1708151" y="3560233"/>
            <a:ext cx="20235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highlight>
                  <a:srgbClr val="00FFFF"/>
                </a:highlight>
                <a:latin typeface="Times New Roman"/>
              </a:rPr>
              <a:t> FISH KINGDOM</a:t>
            </a:r>
            <a:r>
              <a:rPr lang="en-GB">
                <a:highlight>
                  <a:srgbClr val="00FFFF"/>
                </a:highlight>
                <a:latin typeface="Times New Roman"/>
                <a:cs typeface="Times New Roman"/>
              </a:rPr>
              <a:t>​ </a:t>
            </a:r>
            <a:endParaRPr lang="en-GB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5936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A22A7A1-7B59-1ACC-5E14-43AAE52E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8" r="-1" b="8007"/>
          <a:stretch/>
        </p:blipFill>
        <p:spPr>
          <a:xfrm>
            <a:off x="3373234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F262A5-190E-738E-BE85-04BDC561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marL="571500" indent="-571500">
              <a:buFont typeface="Wingdings"/>
              <a:buChar char="Ø"/>
            </a:pPr>
            <a:r>
              <a:rPr lang="en-US" sz="2800" b="1" i="1">
                <a:latin typeface="Times New Roman"/>
                <a:cs typeface="Times New Roman"/>
              </a:rPr>
              <a:t>Problems:</a:t>
            </a:r>
            <a:endParaRPr lang="en-US" sz="2800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CC00-987A-8496-287E-AD224EB7A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64605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i="1">
                <a:latin typeface="Times New Roman"/>
                <a:cs typeface="Times New Roman"/>
              </a:rPr>
              <a:t>Buyers hamper to find a reliable hatchery.</a:t>
            </a:r>
            <a:endParaRPr lang="en-US" sz="1700" i="1">
              <a:latin typeface="Times New Roman"/>
              <a:ea typeface="+mn-lt"/>
              <a:cs typeface="Times New Roman"/>
            </a:endParaRPr>
          </a:p>
          <a:p>
            <a:r>
              <a:rPr lang="en-US" sz="1700" i="1">
                <a:latin typeface="Times New Roman"/>
                <a:ea typeface="+mn-lt"/>
                <a:cs typeface="+mn-lt"/>
              </a:rPr>
              <a:t>Quality minnow are difficult to find.</a:t>
            </a:r>
          </a:p>
          <a:p>
            <a:r>
              <a:rPr lang="en-US" sz="1700" i="1">
                <a:latin typeface="Times New Roman"/>
                <a:ea typeface="+mn-lt"/>
                <a:cs typeface="+mn-lt"/>
              </a:rPr>
              <a:t>price is an important concern for customer buying fish.</a:t>
            </a:r>
            <a:endParaRPr lang="en-US" sz="1700" i="1">
              <a:latin typeface="Times New Roman"/>
              <a:cs typeface="Times New Roman"/>
            </a:endParaRPr>
          </a:p>
          <a:p>
            <a:endParaRPr lang="en-US" sz="1700" i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700" i="1">
              <a:latin typeface="Times New Roman"/>
              <a:cs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713A83-5A79-FDE7-C92F-810450B64769}"/>
              </a:ext>
            </a:extLst>
          </p:cNvPr>
          <p:cNvGrpSpPr/>
          <p:nvPr/>
        </p:nvGrpSpPr>
        <p:grpSpPr>
          <a:xfrm>
            <a:off x="11052700" y="132980"/>
            <a:ext cx="1653186" cy="987399"/>
            <a:chOff x="11082292" y="118183"/>
            <a:chExt cx="1653186" cy="987399"/>
          </a:xfrm>
        </p:grpSpPr>
        <p:pic>
          <p:nvPicPr>
            <p:cNvPr id="7" name="Picture 4" descr="Logo&#10;&#10;Description automatically generated">
              <a:extLst>
                <a:ext uri="{FF2B5EF4-FFF2-40B4-BE49-F238E27FC236}">
                  <a16:creationId xmlns:a16="http://schemas.microsoft.com/office/drawing/2014/main" id="{931B8C1A-8F12-6815-68B9-DC1CF7357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6" t="7527" r="14909" b="9140"/>
            <a:stretch/>
          </p:blipFill>
          <p:spPr>
            <a:xfrm>
              <a:off x="11286493" y="118183"/>
              <a:ext cx="674418" cy="65262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42A9A-C3AE-C42F-605E-1783B8AA9C60}"/>
                </a:ext>
              </a:extLst>
            </p:cNvPr>
            <p:cNvSpPr txBox="1"/>
            <p:nvPr/>
          </p:nvSpPr>
          <p:spPr>
            <a:xfrm>
              <a:off x="11082292" y="828583"/>
              <a:ext cx="165318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i="1">
                  <a:highlight>
                    <a:srgbClr val="00FFFF"/>
                  </a:highlight>
                  <a:latin typeface="Times New Roman"/>
                  <a:cs typeface="Times New Roman"/>
                </a:rPr>
                <a:t> Fish kingdom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604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9AF95C-2ACA-6F4C-D758-813A74038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131" b="6599"/>
          <a:stretch/>
        </p:blipFill>
        <p:spPr>
          <a:xfrm>
            <a:off x="-3252" y="10"/>
            <a:ext cx="12191979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64CA6A-FBDC-02F2-1284-D5F542B0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34" y="1045405"/>
            <a:ext cx="7206922" cy="1569128"/>
          </a:xfrm>
        </p:spPr>
        <p:txBody>
          <a:bodyPr anchor="b">
            <a:normAutofit/>
          </a:bodyPr>
          <a:lstStyle/>
          <a:p>
            <a:pPr marL="571500" indent="-571500">
              <a:buFont typeface="Wingdings,Sans-Serif"/>
              <a:buChar char="Ø"/>
            </a:pPr>
            <a:r>
              <a:rPr lang="en-US" sz="5000" b="1" i="1">
                <a:latin typeface="Times New Roman"/>
                <a:cs typeface="Times New Roman"/>
              </a:rPr>
              <a:t>Solutions:</a:t>
            </a:r>
            <a:endParaRPr lang="en-US" sz="5000">
              <a:ea typeface="+mj-lt"/>
              <a:cs typeface="+mj-lt"/>
            </a:endParaRPr>
          </a:p>
          <a:p>
            <a:endParaRPr lang="en-US" sz="5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30B4-1291-BE89-74A3-549204BFC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801" y="2155706"/>
            <a:ext cx="10506456" cy="731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Times New Roman"/>
                <a:ea typeface="+mn-lt"/>
                <a:cs typeface="+mn-lt"/>
              </a:rPr>
              <a:t>A online platform where buyer can buy their product easily.</a:t>
            </a:r>
          </a:p>
          <a:p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21" name="Graphic 34" descr="Coins with solid fill">
            <a:extLst>
              <a:ext uri="{FF2B5EF4-FFF2-40B4-BE49-F238E27FC236}">
                <a16:creationId xmlns:a16="http://schemas.microsoft.com/office/drawing/2014/main" id="{E7EA1AE7-2828-BF8D-9D70-39F25EA8B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5302" y="3857344"/>
            <a:ext cx="1791458" cy="1791458"/>
          </a:xfrm>
          <a:prstGeom prst="rect">
            <a:avLst/>
          </a:prstGeom>
        </p:spPr>
      </p:pic>
      <p:pic>
        <p:nvPicPr>
          <p:cNvPr id="23" name="Graphic 36" descr="Handshake with solid fill">
            <a:extLst>
              <a:ext uri="{FF2B5EF4-FFF2-40B4-BE49-F238E27FC236}">
                <a16:creationId xmlns:a16="http://schemas.microsoft.com/office/drawing/2014/main" id="{DB3CE66A-D851-AA28-4E62-1B9CC70AA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9363" y="3727118"/>
            <a:ext cx="2302541" cy="2302541"/>
          </a:xfrm>
          <a:prstGeom prst="rect">
            <a:avLst/>
          </a:prstGeom>
        </p:spPr>
      </p:pic>
      <p:pic>
        <p:nvPicPr>
          <p:cNvPr id="25" name="Graphic 35" descr="Fishbowl with solid fill">
            <a:extLst>
              <a:ext uri="{FF2B5EF4-FFF2-40B4-BE49-F238E27FC236}">
                <a16:creationId xmlns:a16="http://schemas.microsoft.com/office/drawing/2014/main" id="{75E87143-4E76-C529-2F6E-05BB48D98E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479" y="4079283"/>
            <a:ext cx="1584315" cy="15843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1EEEBA-0542-ABDE-91F3-207CDA65EFE5}"/>
              </a:ext>
            </a:extLst>
          </p:cNvPr>
          <p:cNvSpPr txBox="1"/>
          <p:nvPr/>
        </p:nvSpPr>
        <p:spPr>
          <a:xfrm>
            <a:off x="3388311" y="5666912"/>
            <a:ext cx="180974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5D96EB-B31F-AD8F-286E-0A0B486E8D0C}"/>
              </a:ext>
            </a:extLst>
          </p:cNvPr>
          <p:cNvSpPr txBox="1"/>
          <p:nvPr/>
        </p:nvSpPr>
        <p:spPr>
          <a:xfrm>
            <a:off x="6155184" y="5541146"/>
            <a:ext cx="17789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Pure products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B29580-F21C-1924-DF75-EDC9EDED9CE9}"/>
              </a:ext>
            </a:extLst>
          </p:cNvPr>
          <p:cNvSpPr txBox="1"/>
          <p:nvPr/>
        </p:nvSpPr>
        <p:spPr>
          <a:xfrm>
            <a:off x="8966447" y="5541145"/>
            <a:ext cx="163099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Save money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9C300-0A5C-B00B-407D-49BE82104954}"/>
              </a:ext>
            </a:extLst>
          </p:cNvPr>
          <p:cNvSpPr txBox="1"/>
          <p:nvPr/>
        </p:nvSpPr>
        <p:spPr>
          <a:xfrm>
            <a:off x="3048000" y="5555942"/>
            <a:ext cx="15718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Faithfulness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651476-85CA-531A-CD8E-4247E712E620}"/>
              </a:ext>
            </a:extLst>
          </p:cNvPr>
          <p:cNvGrpSpPr/>
          <p:nvPr/>
        </p:nvGrpSpPr>
        <p:grpSpPr>
          <a:xfrm>
            <a:off x="11052700" y="132980"/>
            <a:ext cx="1653186" cy="987399"/>
            <a:chOff x="11082292" y="118183"/>
            <a:chExt cx="1653186" cy="987399"/>
          </a:xfrm>
        </p:grpSpPr>
        <p:pic>
          <p:nvPicPr>
            <p:cNvPr id="32" name="Picture 4" descr="Logo&#10;&#10;Description automatically generated">
              <a:extLst>
                <a:ext uri="{FF2B5EF4-FFF2-40B4-BE49-F238E27FC236}">
                  <a16:creationId xmlns:a16="http://schemas.microsoft.com/office/drawing/2014/main" id="{717D53BC-728D-8AB6-5955-813F2E97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636" t="7527" r="14909" b="9140"/>
            <a:stretch/>
          </p:blipFill>
          <p:spPr>
            <a:xfrm>
              <a:off x="11286493" y="118183"/>
              <a:ext cx="674418" cy="65262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2D4A87-0297-2E27-E4ED-FD2F19A4D234}"/>
                </a:ext>
              </a:extLst>
            </p:cNvPr>
            <p:cNvSpPr txBox="1"/>
            <p:nvPr/>
          </p:nvSpPr>
          <p:spPr>
            <a:xfrm>
              <a:off x="11082292" y="828583"/>
              <a:ext cx="165318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i="1">
                  <a:solidFill>
                    <a:schemeClr val="bg1"/>
                  </a:solidFill>
                  <a:highlight>
                    <a:srgbClr val="00FFFF"/>
                  </a:highlight>
                  <a:latin typeface="Times New Roman"/>
                  <a:cs typeface="Times New Roman"/>
                </a:rPr>
                <a:t> Fish kingdom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71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F4B0EE-BE0D-0E49-5C23-12604EBD5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56" y="1532586"/>
            <a:ext cx="2572570" cy="4114800"/>
          </a:xfrm>
          <a:prstGeom prst="rect">
            <a:avLst/>
          </a:prstGeom>
        </p:spPr>
      </p:pic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0AC33F-732A-805D-78F3-F5E13448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57" y="1532586"/>
            <a:ext cx="2580019" cy="4114800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5E6E7F-C12C-DF2F-AEB3-C2AEC5CBD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342" y="1532586"/>
            <a:ext cx="2580019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08CE29-9E46-01E5-4572-041CB7906C66}"/>
              </a:ext>
            </a:extLst>
          </p:cNvPr>
          <p:cNvSpPr txBox="1"/>
          <p:nvPr/>
        </p:nvSpPr>
        <p:spPr>
          <a:xfrm>
            <a:off x="1159097" y="332704"/>
            <a:ext cx="389438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l">
              <a:buFont typeface="Wingdings"/>
              <a:buChar char="Ø"/>
            </a:pPr>
            <a:r>
              <a:rPr lang="en-GB" sz="4400" b="1" i="1" dirty="0">
                <a:latin typeface="Times New Roman"/>
                <a:cs typeface="Calibri"/>
              </a:rPr>
              <a:t>Prototypes:</a:t>
            </a:r>
            <a:endParaRPr lang="en-GB" sz="44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8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F0E928-7772-50FB-8DA1-1D94E66BF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5187009" y="-10722"/>
            <a:ext cx="7004992" cy="68687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DFF5D8-4A9C-D7AA-A1AC-63C328CBF1C5}"/>
              </a:ext>
            </a:extLst>
          </p:cNvPr>
          <p:cNvGrpSpPr/>
          <p:nvPr/>
        </p:nvGrpSpPr>
        <p:grpSpPr>
          <a:xfrm>
            <a:off x="11052700" y="132980"/>
            <a:ext cx="1653186" cy="987399"/>
            <a:chOff x="11082292" y="118183"/>
            <a:chExt cx="1653186" cy="987399"/>
          </a:xfrm>
        </p:grpSpPr>
        <p:pic>
          <p:nvPicPr>
            <p:cNvPr id="14" name="Picture 4" descr="Logo&#10;&#10;Description automatically generated">
              <a:extLst>
                <a:ext uri="{FF2B5EF4-FFF2-40B4-BE49-F238E27FC236}">
                  <a16:creationId xmlns:a16="http://schemas.microsoft.com/office/drawing/2014/main" id="{B61C6AB8-15A3-FA54-BDE1-C9BD237E5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6" t="7527" r="14909" b="9140"/>
            <a:stretch/>
          </p:blipFill>
          <p:spPr>
            <a:xfrm>
              <a:off x="11286493" y="118183"/>
              <a:ext cx="674418" cy="65262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DCD4D7-FA6F-B208-CFCA-B02734D5FA54}"/>
                </a:ext>
              </a:extLst>
            </p:cNvPr>
            <p:cNvSpPr txBox="1"/>
            <p:nvPr/>
          </p:nvSpPr>
          <p:spPr>
            <a:xfrm>
              <a:off x="11082292" y="828583"/>
              <a:ext cx="165318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i="1">
                  <a:highlight>
                    <a:srgbClr val="00FFFF"/>
                  </a:highlight>
                  <a:latin typeface="Times New Roman"/>
                  <a:cs typeface="Times New Roman"/>
                </a:rPr>
                <a:t> Fish kingdom </a:t>
              </a:r>
            </a:p>
          </p:txBody>
        </p:sp>
      </p:grpSp>
      <p:graphicFrame>
        <p:nvGraphicFramePr>
          <p:cNvPr id="28" name="Diagram 28">
            <a:extLst>
              <a:ext uri="{FF2B5EF4-FFF2-40B4-BE49-F238E27FC236}">
                <a16:creationId xmlns:a16="http://schemas.microsoft.com/office/drawing/2014/main" id="{A622235D-AF47-7141-E9E7-5A7A4B14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880288"/>
              </p:ext>
            </p:extLst>
          </p:nvPr>
        </p:nvGraphicFramePr>
        <p:xfrm>
          <a:off x="568816" y="1052848"/>
          <a:ext cx="6203323" cy="474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78" name="Arrow: Chevron 677">
            <a:extLst>
              <a:ext uri="{FF2B5EF4-FFF2-40B4-BE49-F238E27FC236}">
                <a16:creationId xmlns:a16="http://schemas.microsoft.com/office/drawing/2014/main" id="{68879B9E-B2E1-E749-21A8-793D608915D6}"/>
              </a:ext>
            </a:extLst>
          </p:cNvPr>
          <p:cNvSpPr/>
          <p:nvPr/>
        </p:nvSpPr>
        <p:spPr>
          <a:xfrm flipH="1">
            <a:off x="6536026" y="1124218"/>
            <a:ext cx="4292959" cy="101957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i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4800" b="1" i="1">
                <a:solidFill>
                  <a:schemeClr val="tx1"/>
                </a:solidFill>
                <a:latin typeface="Times New Roman"/>
                <a:cs typeface="Times New Roman"/>
              </a:rPr>
              <a:t>Market size</a:t>
            </a:r>
            <a:endParaRPr lang="en-GB" sz="48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GB" sz="4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1770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2A0C-F9B4-4C13-BE1F-78D9E142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br>
              <a:rPr lang="en-GB">
                <a:ea typeface="+mj-lt"/>
                <a:cs typeface="+mj-lt"/>
              </a:rPr>
            </a:br>
            <a:r>
              <a:rPr lang="en-US" b="1" i="1">
                <a:latin typeface="Times New Roman"/>
                <a:cs typeface="Times New Roman"/>
              </a:rPr>
              <a:t>Competitive Advantage</a:t>
            </a:r>
            <a:br>
              <a:rPr lang="en-US" b="1" i="1">
                <a:latin typeface="Times New Roman"/>
                <a:cs typeface="Times New Roman"/>
              </a:rPr>
            </a:br>
            <a:endParaRPr lang="en-GB">
              <a:ea typeface="+mj-lt"/>
              <a:cs typeface="+mj-lt"/>
            </a:endParaRPr>
          </a:p>
          <a:p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14AA3B8-C29E-C42F-A018-451F139F58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35894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950D547-ACE2-1E84-B6C5-B5A33A42EED5}"/>
              </a:ext>
            </a:extLst>
          </p:cNvPr>
          <p:cNvGrpSpPr/>
          <p:nvPr/>
        </p:nvGrpSpPr>
        <p:grpSpPr>
          <a:xfrm>
            <a:off x="11052700" y="111515"/>
            <a:ext cx="1653186" cy="987399"/>
            <a:chOff x="11082292" y="118183"/>
            <a:chExt cx="1653186" cy="987399"/>
          </a:xfrm>
        </p:grpSpPr>
        <p:pic>
          <p:nvPicPr>
            <p:cNvPr id="26" name="Picture 4" descr="Logo&#10;&#10;Description automatically generated">
              <a:extLst>
                <a:ext uri="{FF2B5EF4-FFF2-40B4-BE49-F238E27FC236}">
                  <a16:creationId xmlns:a16="http://schemas.microsoft.com/office/drawing/2014/main" id="{2CEBD77F-E82A-AA40-41EA-10A5601EF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36" t="7527" r="14909" b="9140"/>
            <a:stretch/>
          </p:blipFill>
          <p:spPr>
            <a:xfrm>
              <a:off x="11286493" y="118183"/>
              <a:ext cx="674418" cy="65262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602F09-FA2A-5144-98B5-8A2516E2C9B1}"/>
                </a:ext>
              </a:extLst>
            </p:cNvPr>
            <p:cNvSpPr txBox="1"/>
            <p:nvPr/>
          </p:nvSpPr>
          <p:spPr>
            <a:xfrm>
              <a:off x="11082292" y="828583"/>
              <a:ext cx="165318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i="1">
                  <a:highlight>
                    <a:srgbClr val="00FFFF"/>
                  </a:highlight>
                  <a:latin typeface="Times New Roman"/>
                  <a:cs typeface="Times New Roman"/>
                </a:rPr>
                <a:t> Fish kingdom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21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E87B23-CB01-9B21-2927-485FE5E0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08" y="1370527"/>
            <a:ext cx="2743200" cy="27432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348B06-CB60-F314-5302-1F1A4CD2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795" y="1417749"/>
            <a:ext cx="2743200" cy="273461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9E4E3-0B30-73FB-376D-323F700518B2}"/>
              </a:ext>
            </a:extLst>
          </p:cNvPr>
          <p:cNvSpPr txBox="1"/>
          <p:nvPr/>
        </p:nvSpPr>
        <p:spPr>
          <a:xfrm>
            <a:off x="2844084" y="4158802"/>
            <a:ext cx="2102072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i="1">
                <a:latin typeface="Times New Roman"/>
                <a:cs typeface="Times New Roman"/>
              </a:rPr>
              <a:t>Tamanna Akter</a:t>
            </a:r>
          </a:p>
          <a:p>
            <a:endParaRPr lang="en-GB"/>
          </a:p>
          <a:p>
            <a:r>
              <a:rPr lang="en-GB" sz="1600" i="1">
                <a:latin typeface="Times New Roman"/>
                <a:cs typeface="Times New Roman"/>
              </a:rPr>
              <a:t>(Business planner  &amp; developer)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036EE-4295-11EF-8D4B-0D49DA83150C}"/>
              </a:ext>
            </a:extLst>
          </p:cNvPr>
          <p:cNvSpPr txBox="1"/>
          <p:nvPr/>
        </p:nvSpPr>
        <p:spPr>
          <a:xfrm>
            <a:off x="7399986" y="4448578"/>
            <a:ext cx="294993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i="1">
                <a:latin typeface="Times New Roman"/>
                <a:cs typeface="Times New Roman"/>
              </a:rPr>
              <a:t>Md </a:t>
            </a:r>
            <a:r>
              <a:rPr lang="en-GB" b="1" i="1" err="1">
                <a:latin typeface="Times New Roman"/>
                <a:cs typeface="Times New Roman"/>
              </a:rPr>
              <a:t>Mahmadul</a:t>
            </a:r>
            <a:r>
              <a:rPr lang="en-GB" b="1" i="1">
                <a:latin typeface="Times New Roman"/>
                <a:cs typeface="Times New Roman"/>
              </a:rPr>
              <a:t> Hasan</a:t>
            </a:r>
          </a:p>
          <a:p>
            <a:endParaRPr lang="en-GB" sz="1600">
              <a:latin typeface="Times New Roman"/>
              <a:cs typeface="Times New Roman"/>
            </a:endParaRPr>
          </a:p>
          <a:p>
            <a:r>
              <a:rPr lang="en-GB" sz="1600">
                <a:latin typeface="Times New Roman"/>
                <a:cs typeface="Times New Roman"/>
              </a:rPr>
              <a:t>        (Marketing head)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CA6321-611A-3036-B5DE-AFAE60635A3D}"/>
              </a:ext>
            </a:extLst>
          </p:cNvPr>
          <p:cNvGrpSpPr/>
          <p:nvPr/>
        </p:nvGrpSpPr>
        <p:grpSpPr>
          <a:xfrm>
            <a:off x="10891714" y="379825"/>
            <a:ext cx="1653186" cy="987399"/>
            <a:chOff x="11082292" y="118183"/>
            <a:chExt cx="1653186" cy="987399"/>
          </a:xfrm>
        </p:grpSpPr>
        <p:pic>
          <p:nvPicPr>
            <p:cNvPr id="9" name="Picture 4" descr="Logo&#10;&#10;Description automatically generated">
              <a:extLst>
                <a:ext uri="{FF2B5EF4-FFF2-40B4-BE49-F238E27FC236}">
                  <a16:creationId xmlns:a16="http://schemas.microsoft.com/office/drawing/2014/main" id="{C9AD610A-D214-4C84-DC7B-02BD318C6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36" t="7527" r="14909" b="9140"/>
            <a:stretch/>
          </p:blipFill>
          <p:spPr>
            <a:xfrm>
              <a:off x="11286493" y="118183"/>
              <a:ext cx="674418" cy="65262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48D2DE-3420-6C87-DDFB-DE3E420A3227}"/>
                </a:ext>
              </a:extLst>
            </p:cNvPr>
            <p:cNvSpPr txBox="1"/>
            <p:nvPr/>
          </p:nvSpPr>
          <p:spPr>
            <a:xfrm>
              <a:off x="11082292" y="828583"/>
              <a:ext cx="165318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i="1">
                  <a:highlight>
                    <a:srgbClr val="00FFFF"/>
                  </a:highlight>
                  <a:latin typeface="Times New Roman"/>
                  <a:cs typeface="Times New Roman"/>
                </a:rPr>
                <a:t> Fish kingdom </a:t>
              </a: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54284E0D-8BF4-4667-7651-75C3E040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27" y="135485"/>
            <a:ext cx="2374822" cy="1187047"/>
          </a:xfrm>
        </p:spPr>
        <p:txBody>
          <a:bodyPr/>
          <a:lstStyle/>
          <a:p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56761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</TotalTime>
  <Words>175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Avenir Next LT Pro</vt:lpstr>
      <vt:lpstr>Calibri</vt:lpstr>
      <vt:lpstr>Calibri Light</vt:lpstr>
      <vt:lpstr>Times New Roman</vt:lpstr>
      <vt:lpstr>Wingdings</vt:lpstr>
      <vt:lpstr>Wingdings,Sans-Serif</vt:lpstr>
      <vt:lpstr>Office Theme</vt:lpstr>
      <vt:lpstr>to our presentation</vt:lpstr>
      <vt:lpstr>Team members:</vt:lpstr>
      <vt:lpstr>Fish kingdom</vt:lpstr>
      <vt:lpstr>Problems:</vt:lpstr>
      <vt:lpstr>Solutions: </vt:lpstr>
      <vt:lpstr>PowerPoint Presentation</vt:lpstr>
      <vt:lpstr>PowerPoint Presentation</vt:lpstr>
      <vt:lpstr> Competitive Advantage  </vt:lpstr>
      <vt:lpstr>Team</vt:lpstr>
      <vt:lpstr>Technology strategy</vt:lpstr>
      <vt:lpstr>Business Strategy</vt:lpstr>
      <vt:lpstr>Financial strategy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Tanshin  Ahmmed</cp:lastModifiedBy>
  <cp:revision>249</cp:revision>
  <dcterms:created xsi:type="dcterms:W3CDTF">2022-11-27T04:41:21Z</dcterms:created>
  <dcterms:modified xsi:type="dcterms:W3CDTF">2022-11-28T05:47:16Z</dcterms:modified>
</cp:coreProperties>
</file>